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3" r:id="rId3"/>
    <p:sldId id="265" r:id="rId4"/>
    <p:sldId id="264" r:id="rId5"/>
    <p:sldId id="262" r:id="rId6"/>
    <p:sldId id="261" r:id="rId7"/>
    <p:sldId id="260" r:id="rId8"/>
    <p:sldId id="28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309" r:id="rId42"/>
    <p:sldId id="310" r:id="rId43"/>
    <p:sldId id="311" r:id="rId44"/>
    <p:sldId id="312" r:id="rId45"/>
    <p:sldId id="313" r:id="rId46"/>
    <p:sldId id="314" r:id="rId47"/>
    <p:sldId id="315" r:id="rId48"/>
    <p:sldId id="316" r:id="rId49"/>
    <p:sldId id="317" r:id="rId50"/>
    <p:sldId id="318" r:id="rId51"/>
    <p:sldId id="319" r:id="rId52"/>
    <p:sldId id="320" r:id="rId53"/>
    <p:sldId id="299" r:id="rId54"/>
    <p:sldId id="300" r:id="rId55"/>
    <p:sldId id="258" r:id="rId56"/>
    <p:sldId id="256" r:id="rId57"/>
    <p:sldId id="257" r:id="rId58"/>
    <p:sldId id="321" r:id="rId59"/>
    <p:sldId id="322" r:id="rId60"/>
    <p:sldId id="323" r:id="rId61"/>
    <p:sldId id="324" r:id="rId62"/>
    <p:sldId id="325" r:id="rId63"/>
    <p:sldId id="326" r:id="rId64"/>
    <p:sldId id="327" r:id="rId65"/>
    <p:sldId id="328" r:id="rId66"/>
    <p:sldId id="329" r:id="rId67"/>
    <p:sldId id="330" r:id="rId68"/>
    <p:sldId id="331" r:id="rId69"/>
    <p:sldId id="332" r:id="rId70"/>
    <p:sldId id="333" r:id="rId71"/>
    <p:sldId id="334" r:id="rId72"/>
    <p:sldId id="335" r:id="rId73"/>
    <p:sldId id="336" r:id="rId74"/>
    <p:sldId id="337" r:id="rId75"/>
    <p:sldId id="338" r:id="rId76"/>
    <p:sldId id="339" r:id="rId77"/>
    <p:sldId id="340" r:id="rId78"/>
    <p:sldId id="341" r:id="rId79"/>
    <p:sldId id="342" r:id="rId80"/>
    <p:sldId id="343" r:id="rId81"/>
    <p:sldId id="344" r:id="rId82"/>
    <p:sldId id="345" r:id="rId83"/>
    <p:sldId id="346" r:id="rId84"/>
    <p:sldId id="347" r:id="rId85"/>
    <p:sldId id="348" r:id="rId86"/>
    <p:sldId id="349" r:id="rId87"/>
    <p:sldId id="350" r:id="rId88"/>
    <p:sldId id="351" r:id="rId89"/>
    <p:sldId id="352" r:id="rId90"/>
    <p:sldId id="353" r:id="rId91"/>
    <p:sldId id="354" r:id="rId92"/>
    <p:sldId id="355" r:id="rId93"/>
    <p:sldId id="356" r:id="rId94"/>
    <p:sldId id="357" r:id="rId95"/>
    <p:sldId id="358" r:id="rId96"/>
    <p:sldId id="359" r:id="rId97"/>
    <p:sldId id="360" r:id="rId98"/>
    <p:sldId id="361" r:id="rId99"/>
    <p:sldId id="362" r:id="rId100"/>
    <p:sldId id="363" r:id="rId101"/>
    <p:sldId id="364" r:id="rId102"/>
    <p:sldId id="365" r:id="rId103"/>
    <p:sldId id="366" r:id="rId104"/>
    <p:sldId id="367" r:id="rId105"/>
    <p:sldId id="368" r:id="rId106"/>
    <p:sldId id="369" r:id="rId107"/>
    <p:sldId id="370" r:id="rId108"/>
    <p:sldId id="371" r:id="rId109"/>
    <p:sldId id="372" r:id="rId110"/>
    <p:sldId id="373" r:id="rId111"/>
    <p:sldId id="374" r:id="rId112"/>
    <p:sldId id="375" r:id="rId113"/>
    <p:sldId id="376" r:id="rId114"/>
    <p:sldId id="377" r:id="rId115"/>
    <p:sldId id="378" r:id="rId116"/>
    <p:sldId id="301" r:id="rId117"/>
    <p:sldId id="302" r:id="rId118"/>
    <p:sldId id="303" r:id="rId119"/>
    <p:sldId id="304" r:id="rId120"/>
    <p:sldId id="305" r:id="rId121"/>
    <p:sldId id="306" r:id="rId122"/>
    <p:sldId id="307" r:id="rId123"/>
    <p:sldId id="308" r:id="rId124"/>
    <p:sldId id="379" r:id="rId125"/>
    <p:sldId id="380" r:id="rId126"/>
    <p:sldId id="381" r:id="rId127"/>
    <p:sldId id="382" r:id="rId128"/>
    <p:sldId id="383" r:id="rId1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40662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presProps" Target="pres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theme" Target="theme/theme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13053-AFB4-8738-ED28-DC3DBA4A38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2A4021-8467-17E1-B5B9-99FE180588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E6E5C0-7D43-1D0E-5C56-15517F818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FCB10-529A-4ED2-AFF5-179F34990BA7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C74F2-E303-8088-BB77-87B8B1E4E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8887F0-A3E8-8BDE-572C-D291E73FF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2047-A1B5-41EE-A977-3AE46C898E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628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574A9-883A-8939-7C4E-FD798FCBD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74BE7C-63C3-3645-0F26-7B10982A29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9FF0E9-1F20-2EC0-A601-A9025A994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FCB10-529A-4ED2-AFF5-179F34990BA7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8155D3-2CD9-7082-2142-D1E9A8107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C64C5D-A9D7-0C7E-4BBE-280CA35BF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2047-A1B5-41EE-A977-3AE46C898E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480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4EA146-F827-8C1C-9039-5B73402F6A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7B8B3B-5161-4532-F625-CFD5C02C2B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2F6719-B398-B503-2CC3-078C32D08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FCB10-529A-4ED2-AFF5-179F34990BA7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E6098E-6B9E-FA21-9D47-087B0CB7C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EC1B33-44E4-B5B7-2D94-7981C804A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2047-A1B5-41EE-A977-3AE46C898E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902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0C337-2DE5-B735-0F62-B0C483EFA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FD12B-62EE-CE5C-5D84-F75628C5D0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63101C-6241-C1BB-EFF1-26B90A7EA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FCB10-529A-4ED2-AFF5-179F34990BA7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DD561D-6644-DF70-C0E3-F132C1955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9C5412-FA35-CA4D-316F-FF77D51E8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2047-A1B5-41EE-A977-3AE46C898E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286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80E44-A2B4-C8C1-4F63-1926373A9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2C3F13-BEA8-90F4-9F60-0C91F064FE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D2A2C2-1841-56A7-C5BC-95C3C9276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FCB10-529A-4ED2-AFF5-179F34990BA7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119949-D762-8808-AC15-09B77DFA6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4E3E24-0E1C-0078-87B1-0B1E76B59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2047-A1B5-41EE-A977-3AE46C898E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462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5D8C1-74D4-1DDB-7B3A-47F65EE78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86FEE6-C0A6-DD6C-ABA2-DCBE71E547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007182-C07D-C948-B881-74E61AEF13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7D6311-E58F-587A-5C08-9224B7678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FCB10-529A-4ED2-AFF5-179F34990BA7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A63CA1-3AEA-4F08-9F7A-0DEBF9680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A8384B-361D-0B84-0DA3-12EF95111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2047-A1B5-41EE-A977-3AE46C898E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89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730E8-2E72-435F-F7BD-452B91CCC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3235CB-DB23-3606-D9AD-FE0A7C056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AAF7B5-B46B-8BBC-00F7-FDD7F2C4C7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FF9434-140F-D244-E6D8-ABC4CDE691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EAF297-A36E-3F72-FFE9-D4F1C298EA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8E26AB-2201-3D33-31E8-24170BE15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FCB10-529A-4ED2-AFF5-179F34990BA7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8521DC-40B7-CF05-F006-048021851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51AE67-CE2B-C8F4-DA73-C05B508B1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2047-A1B5-41EE-A977-3AE46C898E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370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C0F60-B5AF-DC2A-7343-BC559C9EB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8EFC37-689C-DFD3-666E-5094B88EF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FCB10-529A-4ED2-AFF5-179F34990BA7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146E0B-424E-DD14-F05A-E41EFAFA9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4E9A16-FE76-243E-51C4-E79E3394A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2047-A1B5-41EE-A977-3AE46C898E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47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190A7B-48A1-1DC7-2E59-F00390A7E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FCB10-529A-4ED2-AFF5-179F34990BA7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E49E02-1453-D63C-E6AE-0E9350D8D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BCA17D-72E4-F62E-271A-BBBE5A7C9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2047-A1B5-41EE-A977-3AE46C898E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808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5287B-6716-A20E-A95B-AEFD07926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EBAE1-37A7-1362-E1A6-7B7ED02FA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0DC0E4-2A5E-50A9-8C20-9EFE1A97AC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C9F438-9876-6383-B62A-49C5FB533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FCB10-529A-4ED2-AFF5-179F34990BA7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8AB4E8-1489-476B-9A7D-AA89E3315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EFAC2B-3A14-5C83-07A8-C2A254D49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2047-A1B5-41EE-A977-3AE46C898E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341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0CA20-E1F0-2464-671C-0923427F8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290D91-8A36-BAE9-3F29-0C22062279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B5201E-E62B-1B9D-6FD9-C29F70C5F6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B5EFD4-70A7-8705-8C00-1F9DA7D16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FCB10-529A-4ED2-AFF5-179F34990BA7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405E88-A516-F20D-D85A-7843653A4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BB8754-27EC-E1FC-7C49-14C178056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2047-A1B5-41EE-A977-3AE46C898E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871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F22BCA-57D6-FDF8-9BDB-13887C614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C88B0E-9769-0C98-92F5-335FFCF57F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39A6F3-D6C1-2816-CA10-423B75A8B3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CFCB10-529A-4ED2-AFF5-179F34990BA7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453457-D788-BCD3-261D-0FB3BE5B8A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095FEB-8A33-9B3A-7285-EA84101C30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72047-A1B5-41EE-A977-3AE46C898E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81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0B3B6D1-0F1E-667B-6F0C-5C8F2827BC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070779"/>
            <a:ext cx="10905066" cy="4716440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2794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338955-1FE5-A68E-A548-885BD02B6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8777" y="675250"/>
            <a:ext cx="10316731" cy="5033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59481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5DC5B0-525A-5186-6E85-B080FF436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2093129"/>
            <a:ext cx="10905066" cy="26717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125359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49D4CAB-4904-1FE2-C4CF-287770FE16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098" y="133350"/>
            <a:ext cx="11563644" cy="659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5293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94E7F6-D7F7-08D3-8F0A-16B605BF92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117092"/>
            <a:ext cx="11277600" cy="4623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76621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556528-DA50-9877-CEEB-62230C6058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199" y="281353"/>
            <a:ext cx="10442917" cy="606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78872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79B6C8-0FED-1F3F-41EA-250DC7225D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199" y="464234"/>
            <a:ext cx="10274105" cy="562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47387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C1EB30-B0FE-FDD7-7AB0-8C8C737E1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012" y="148327"/>
            <a:ext cx="11277600" cy="24888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B5AC62-0A79-397A-F70A-709637D1E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8012" y="2637997"/>
            <a:ext cx="9753600" cy="421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47141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AF26C9-F9B8-1A53-AA84-CC4561BF5E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928468"/>
            <a:ext cx="9753600" cy="421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64666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E6087E-3A7C-1F4C-6097-C9347EC977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393895"/>
            <a:ext cx="10231902" cy="560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0460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E6144D-71E5-EC47-742E-856FF55A9A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029885"/>
            <a:ext cx="10905066" cy="479822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198597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561726-B78E-AFA5-A77F-9F362C97D4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237" y="2147770"/>
            <a:ext cx="10337975" cy="255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5138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330E48-27CF-02E3-F43A-059C175D7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199" y="1617785"/>
            <a:ext cx="10091225" cy="3354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44212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73238F-4153-3634-6456-10517AEF5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661183"/>
            <a:ext cx="9753600" cy="490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95040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54AFB8-FA61-14BF-6EEE-6BD2402AA8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834133"/>
            <a:ext cx="10905066" cy="318973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418033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772265-2A42-CF6D-7312-EA56EDB764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534572"/>
            <a:ext cx="10231902" cy="507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08831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B06CC1-4E0E-97D7-690A-BD8DE8D71A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061591"/>
            <a:ext cx="11277600" cy="2734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29365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E43FFA-2F7F-9879-F4ED-4D758F02D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309489"/>
            <a:ext cx="9753600" cy="6043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268828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1A8ADD-14B2-C1EF-5EB9-70022D6BFD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097280"/>
            <a:ext cx="9753600" cy="421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204021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D5DD0D-7DFC-3C76-77F8-08C77A9D11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745589"/>
            <a:ext cx="9753600" cy="516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50236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584133-1C8C-C38F-B799-8C86559B7E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956603"/>
            <a:ext cx="10288172" cy="444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081256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02C7A8-2173-8678-79DA-512CEEFB7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548640"/>
            <a:ext cx="10203766" cy="5414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173243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1C84D9-5908-B7C3-12B9-59F287B74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075688"/>
            <a:ext cx="11277600" cy="270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7730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303C73-D2D7-CD82-F4AB-4C21BEFCC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506437"/>
            <a:ext cx="10105292" cy="545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807567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44EEA9-4102-7302-E3A1-78B953497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548640"/>
            <a:ext cx="9753600" cy="546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301751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E85120-A302-9D1A-6B9A-FEDB33794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478302"/>
            <a:ext cx="9753600" cy="506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103316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AB21EB-0D7C-7570-D1F7-60F573D7D4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846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106519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2FBDB3-71C6-C535-30A8-42DA9B373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2321169"/>
            <a:ext cx="5294716" cy="161744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42B9588-5FB5-356D-13A5-548D453D5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3817" y="1899138"/>
            <a:ext cx="5294715" cy="210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943291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444113-F0D5-AB60-CD2E-CF426D245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2458797"/>
            <a:ext cx="9240039" cy="19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910008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79F458-B236-D12F-DFB4-7D909E2BAC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199" y="379828"/>
            <a:ext cx="10175631" cy="583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45327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4310D7-5DBB-C824-2BB1-329FCF8B4E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928468"/>
            <a:ext cx="9753600" cy="4624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8434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D2CD82-B417-297B-9A2E-20669CFD83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899138"/>
            <a:ext cx="9753600" cy="252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508217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3C945F-E232-5D67-3A12-379EF33EB6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1035" y="1927274"/>
            <a:ext cx="5129784" cy="20724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A591E3-A459-EE2E-6CB2-375674659C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80" y="1927274"/>
            <a:ext cx="5129784" cy="195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8015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6DE140-EF15-4253-BCB4-42324ACE2E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199" y="520505"/>
            <a:ext cx="10175631" cy="545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3204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FEC8F1-3397-210C-CD2C-6372CFB128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829994"/>
            <a:ext cx="10668000" cy="462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2810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7ED60A-9AF6-7E67-9A6A-6F6262914A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773724"/>
            <a:ext cx="9753600" cy="476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2475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A0475C-E551-AC50-D5A8-3AF8CB0251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215" y="923925"/>
            <a:ext cx="9753600" cy="250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7193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B13C4C-F156-86F3-5D25-DE8F98DA7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385762"/>
            <a:ext cx="10105292" cy="608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5271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1EFD77-DF53-B1C5-0BEE-F59FA171BB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1231" y="443498"/>
            <a:ext cx="9753600" cy="28479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497B15-C411-0FC0-828F-89BFFDAD88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1231" y="2689933"/>
            <a:ext cx="9753600" cy="34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3776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B9E15E-2A3D-2827-E771-3F1ED6498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323557"/>
            <a:ext cx="10217834" cy="5962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725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F7AA70-7640-D6A7-E161-732DAB87CB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773722"/>
            <a:ext cx="10020886" cy="514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4380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E150C0-51E7-5019-6ED7-C42CCF9F0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880" y="1266093"/>
            <a:ext cx="10302239" cy="324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1216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B6ED34-8412-B2A8-AB15-D75F9FFEF5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759655"/>
            <a:ext cx="9753600" cy="476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1404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35ADB1-A646-A33B-A7A9-77F514D360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199" y="492369"/>
            <a:ext cx="10541391" cy="5384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2070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7843C3-CE5D-C836-03FC-AF6DDB3B99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689317"/>
            <a:ext cx="10217834" cy="489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2837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87FA65-AD7B-CC92-AFC5-EFD0B3A4BA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379828"/>
            <a:ext cx="10119360" cy="563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5327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3E7AE8-EE60-D7DF-1C93-C734CBDCF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506982"/>
            <a:ext cx="10905066" cy="3844034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206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8730A3-D80A-26DD-3488-8572692CC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731521"/>
            <a:ext cx="9753600" cy="4607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2105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8B5C11-C113-E37B-F0F2-2602D6A3BE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199" y="196948"/>
            <a:ext cx="10513255" cy="6237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2022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5055A2-105D-135A-9FEB-DF6BD4A4D8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772530"/>
            <a:ext cx="9753600" cy="273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0389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2A28BB-7759-9459-C00D-87294CA850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199" y="365761"/>
            <a:ext cx="10077157" cy="590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2104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34A278-9166-DD36-50C7-68FADF8894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995" y="442912"/>
            <a:ext cx="10747716" cy="597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9259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C52BD2-4F07-EEFA-CD6A-5666360612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547446"/>
            <a:ext cx="9753600" cy="332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7485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A10E32-35C6-FD35-2FDC-EC0B2A0F63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010" y="0"/>
            <a:ext cx="9753600" cy="16037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9B1E75-79DA-1D40-DFEB-234522D256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010" y="1485900"/>
            <a:ext cx="9753600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2526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99E8ED-8671-0E0E-2113-DA6B14376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199" y="225083"/>
            <a:ext cx="10456985" cy="626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5444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E99D12-48AF-0E77-5126-8E4F64883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883" y="250105"/>
            <a:ext cx="10752406" cy="635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1961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9A86E7-43CD-F938-05C7-876AFB5C5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257175"/>
            <a:ext cx="10597662" cy="634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9887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25DE2DA-6D59-7DBF-7F93-C812E10E3D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647114"/>
            <a:ext cx="10119360" cy="5210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0124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C27445-970A-48EE-80D5-A74CC48AC0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199" y="450166"/>
            <a:ext cx="10147495" cy="562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8152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9FD896-0D45-E562-9CDB-8D93DD158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900332"/>
            <a:ext cx="9753600" cy="444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7900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B1468E-D1B6-8A16-0354-EE857A531B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199" y="661183"/>
            <a:ext cx="10260037" cy="503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6013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968D1D-7508-9433-EE13-3D5800FC6C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370668"/>
            <a:ext cx="10905066" cy="411666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60595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5A9404-0E2A-D2FB-4027-9148DA36F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0972" y="4558665"/>
            <a:ext cx="9908344" cy="18562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433AAB-1810-7AC2-70E1-9FF191C031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8344" y="91440"/>
            <a:ext cx="9753600" cy="446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8273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C7F55EAC-550A-4BDD-9099-3F20B8FA0E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C4F5A5F-493F-49AE-89B6-D5AF5EBC8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724001 w 12192000"/>
              <a:gd name="connsiteY0" fmla="*/ 434021 h 6858000"/>
              <a:gd name="connsiteX1" fmla="*/ 6471155 w 12192000"/>
              <a:gd name="connsiteY1" fmla="*/ 434599 h 6858000"/>
              <a:gd name="connsiteX2" fmla="*/ 5384913 w 12192000"/>
              <a:gd name="connsiteY2" fmla="*/ 497971 h 6858000"/>
              <a:gd name="connsiteX3" fmla="*/ 4818280 w 12192000"/>
              <a:gd name="connsiteY3" fmla="*/ 541802 h 6858000"/>
              <a:gd name="connsiteX4" fmla="*/ 3965428 w 12192000"/>
              <a:gd name="connsiteY4" fmla="*/ 675942 h 6858000"/>
              <a:gd name="connsiteX5" fmla="*/ 3699528 w 12192000"/>
              <a:gd name="connsiteY5" fmla="*/ 770472 h 6858000"/>
              <a:gd name="connsiteX6" fmla="*/ 3438854 w 12192000"/>
              <a:gd name="connsiteY6" fmla="*/ 834899 h 6858000"/>
              <a:gd name="connsiteX7" fmla="*/ 3367443 w 12192000"/>
              <a:gd name="connsiteY7" fmla="*/ 893518 h 6858000"/>
              <a:gd name="connsiteX8" fmla="*/ 3467301 w 12192000"/>
              <a:gd name="connsiteY8" fmla="*/ 953722 h 6858000"/>
              <a:gd name="connsiteX9" fmla="*/ 3889955 w 12192000"/>
              <a:gd name="connsiteY9" fmla="*/ 977486 h 6858000"/>
              <a:gd name="connsiteX10" fmla="*/ 3502135 w 12192000"/>
              <a:gd name="connsiteY10" fmla="*/ 1054062 h 6858000"/>
              <a:gd name="connsiteX11" fmla="*/ 4072832 w 12192000"/>
              <a:gd name="connsiteY11" fmla="*/ 1017622 h 6858000"/>
              <a:gd name="connsiteX12" fmla="*/ 4244099 w 12192000"/>
              <a:gd name="connsiteY12" fmla="*/ 1030825 h 6858000"/>
              <a:gd name="connsiteX13" fmla="*/ 4095475 w 12192000"/>
              <a:gd name="connsiteY13" fmla="*/ 1092084 h 6858000"/>
              <a:gd name="connsiteX14" fmla="*/ 3327386 w 12192000"/>
              <a:gd name="connsiteY14" fmla="*/ 1215660 h 6858000"/>
              <a:gd name="connsiteX15" fmla="*/ 3254813 w 12192000"/>
              <a:gd name="connsiteY15" fmla="*/ 1226749 h 6858000"/>
              <a:gd name="connsiteX16" fmla="*/ 2776427 w 12192000"/>
              <a:gd name="connsiteY16" fmla="*/ 1401552 h 6858000"/>
              <a:gd name="connsiteX17" fmla="*/ 3063226 w 12192000"/>
              <a:gd name="connsiteY17" fmla="*/ 1384124 h 6858000"/>
              <a:gd name="connsiteX18" fmla="*/ 2754945 w 12192000"/>
              <a:gd name="connsiteY18" fmla="*/ 1495025 h 6858000"/>
              <a:gd name="connsiteX19" fmla="*/ 2381061 w 12192000"/>
              <a:gd name="connsiteY19" fmla="*/ 1619658 h 6858000"/>
              <a:gd name="connsiteX20" fmla="*/ 2008336 w 12192000"/>
              <a:gd name="connsiteY20" fmla="*/ 1814527 h 6858000"/>
              <a:gd name="connsiteX21" fmla="*/ 1740695 w 12192000"/>
              <a:gd name="connsiteY21" fmla="*/ 1914337 h 6858000"/>
              <a:gd name="connsiteX22" fmla="*/ 1787720 w 12192000"/>
              <a:gd name="connsiteY22" fmla="*/ 1991970 h 6858000"/>
              <a:gd name="connsiteX23" fmla="*/ 1754048 w 12192000"/>
              <a:gd name="connsiteY23" fmla="*/ 2078049 h 6858000"/>
              <a:gd name="connsiteX24" fmla="*/ 2228951 w 12192000"/>
              <a:gd name="connsiteY24" fmla="*/ 1996721 h 6858000"/>
              <a:gd name="connsiteX25" fmla="*/ 2054781 w 12192000"/>
              <a:gd name="connsiteY25" fmla="*/ 2053228 h 6858000"/>
              <a:gd name="connsiteX26" fmla="*/ 1985693 w 12192000"/>
              <a:gd name="connsiteY26" fmla="*/ 2109207 h 6858000"/>
              <a:gd name="connsiteX27" fmla="*/ 2061168 w 12192000"/>
              <a:gd name="connsiteY27" fmla="*/ 2130859 h 6858000"/>
              <a:gd name="connsiteX28" fmla="*/ 2388026 w 12192000"/>
              <a:gd name="connsiteY28" fmla="*/ 2184726 h 6858000"/>
              <a:gd name="connsiteX29" fmla="*/ 1560719 w 12192000"/>
              <a:gd name="connsiteY29" fmla="*/ 2384876 h 6858000"/>
              <a:gd name="connsiteX30" fmla="*/ 1679734 w 12192000"/>
              <a:gd name="connsiteY30" fmla="*/ 2400191 h 6858000"/>
              <a:gd name="connsiteX31" fmla="*/ 2882089 w 12192000"/>
              <a:gd name="connsiteY31" fmla="*/ 2383292 h 6858000"/>
              <a:gd name="connsiteX32" fmla="*/ 3116638 w 12192000"/>
              <a:gd name="connsiteY32" fmla="*/ 2359528 h 6858000"/>
              <a:gd name="connsiteX33" fmla="*/ 2897765 w 12192000"/>
              <a:gd name="connsiteY33" fmla="*/ 2758243 h 6858000"/>
              <a:gd name="connsiteX34" fmla="*/ 2981367 w 12192000"/>
              <a:gd name="connsiteY34" fmla="*/ 2829008 h 6858000"/>
              <a:gd name="connsiteX35" fmla="*/ 2682955 w 12192000"/>
              <a:gd name="connsiteY35" fmla="*/ 2846436 h 6858000"/>
              <a:gd name="connsiteX36" fmla="*/ 2099485 w 12192000"/>
              <a:gd name="connsiteY36" fmla="*/ 3066653 h 6858000"/>
              <a:gd name="connsiteX37" fmla="*/ 1807460 w 12192000"/>
              <a:gd name="connsiteY37" fmla="*/ 3454808 h 6858000"/>
              <a:gd name="connsiteX38" fmla="*/ 1921251 w 12192000"/>
              <a:gd name="connsiteY38" fmla="*/ 3540889 h 6858000"/>
              <a:gd name="connsiteX39" fmla="*/ 1453313 w 12192000"/>
              <a:gd name="connsiteY39" fmla="*/ 3637002 h 6858000"/>
              <a:gd name="connsiteX40" fmla="*/ 1686122 w 12192000"/>
              <a:gd name="connsiteY40" fmla="*/ 3667634 h 6858000"/>
              <a:gd name="connsiteX41" fmla="*/ 1513692 w 12192000"/>
              <a:gd name="connsiteY41" fmla="*/ 3725196 h 6858000"/>
              <a:gd name="connsiteX42" fmla="*/ 1369711 w 12192000"/>
              <a:gd name="connsiteY42" fmla="*/ 3826063 h 6858000"/>
              <a:gd name="connsiteX43" fmla="*/ 2051298 w 12192000"/>
              <a:gd name="connsiteY43" fmla="*/ 3754242 h 6858000"/>
              <a:gd name="connsiteX44" fmla="*/ 2245207 w 12192000"/>
              <a:gd name="connsiteY44" fmla="*/ 3797018 h 6858000"/>
              <a:gd name="connsiteX45" fmla="*/ 2353192 w 12192000"/>
              <a:gd name="connsiteY45" fmla="*/ 3796489 h 6858000"/>
              <a:gd name="connsiteX46" fmla="*/ 2490207 w 12192000"/>
              <a:gd name="connsiteY46" fmla="*/ 3801242 h 6858000"/>
              <a:gd name="connsiteX47" fmla="*/ 2375835 w 12192000"/>
              <a:gd name="connsiteY47" fmla="*/ 3839794 h 6858000"/>
              <a:gd name="connsiteX48" fmla="*/ 2522138 w 12192000"/>
              <a:gd name="connsiteY48" fmla="*/ 4009841 h 6858000"/>
              <a:gd name="connsiteX49" fmla="*/ 1998466 w 12192000"/>
              <a:gd name="connsiteY49" fmla="*/ 4130778 h 6858000"/>
              <a:gd name="connsiteX50" fmla="*/ 2114580 w 12192000"/>
              <a:gd name="connsiteY50" fmla="*/ 4154543 h 6858000"/>
              <a:gd name="connsiteX51" fmla="*/ 2177862 w 12192000"/>
              <a:gd name="connsiteY51" fmla="*/ 4189925 h 6858000"/>
              <a:gd name="connsiteX52" fmla="*/ 1868419 w 12192000"/>
              <a:gd name="connsiteY52" fmla="*/ 4382153 h 6858000"/>
              <a:gd name="connsiteX53" fmla="*/ 2279460 w 12192000"/>
              <a:gd name="connsiteY53" fmla="*/ 4356805 h 6858000"/>
              <a:gd name="connsiteX54" fmla="*/ 2029817 w 12192000"/>
              <a:gd name="connsiteY54" fmla="*/ 4468235 h 6858000"/>
              <a:gd name="connsiteX55" fmla="*/ 1560137 w 12192000"/>
              <a:gd name="connsiteY55" fmla="*/ 4730172 h 6858000"/>
              <a:gd name="connsiteX56" fmla="*/ 1956664 w 12192000"/>
              <a:gd name="connsiteY56" fmla="*/ 4820477 h 6858000"/>
              <a:gd name="connsiteX57" fmla="*/ 3268168 w 12192000"/>
              <a:gd name="connsiteY57" fmla="*/ 4852692 h 6858000"/>
              <a:gd name="connsiteX58" fmla="*/ 2807197 w 12192000"/>
              <a:gd name="connsiteY58" fmla="*/ 4939300 h 6858000"/>
              <a:gd name="connsiteX59" fmla="*/ 2721272 w 12192000"/>
              <a:gd name="connsiteY59" fmla="*/ 4970458 h 6858000"/>
              <a:gd name="connsiteX60" fmla="*/ 2802552 w 12192000"/>
              <a:gd name="connsiteY60" fmla="*/ 5014291 h 6858000"/>
              <a:gd name="connsiteX61" fmla="*/ 2537812 w 12192000"/>
              <a:gd name="connsiteY61" fmla="*/ 5053898 h 6858000"/>
              <a:gd name="connsiteX62" fmla="*/ 2569744 w 12192000"/>
              <a:gd name="connsiteY62" fmla="*/ 5153182 h 6858000"/>
              <a:gd name="connsiteX63" fmla="*/ 1987436 w 12192000"/>
              <a:gd name="connsiteY63" fmla="*/ 5334320 h 6858000"/>
              <a:gd name="connsiteX64" fmla="*/ 1972921 w 12192000"/>
              <a:gd name="connsiteY64" fmla="*/ 5382376 h 6858000"/>
              <a:gd name="connsiteX65" fmla="*/ 2341001 w 12192000"/>
              <a:gd name="connsiteY65" fmla="*/ 5360725 h 6858000"/>
              <a:gd name="connsiteX66" fmla="*/ 2710822 w 12192000"/>
              <a:gd name="connsiteY66" fmla="*/ 5418816 h 6858000"/>
              <a:gd name="connsiteX67" fmla="*/ 2833903 w 12192000"/>
              <a:gd name="connsiteY67" fmla="*/ 5413007 h 6858000"/>
              <a:gd name="connsiteX68" fmla="*/ 3011556 w 12192000"/>
              <a:gd name="connsiteY68" fmla="*/ 5399276 h 6858000"/>
              <a:gd name="connsiteX69" fmla="*/ 3254233 w 12192000"/>
              <a:gd name="connsiteY69" fmla="*/ 5439412 h 6858000"/>
              <a:gd name="connsiteX70" fmla="*/ 2792101 w 12192000"/>
              <a:gd name="connsiteY70" fmla="*/ 5471625 h 6858000"/>
              <a:gd name="connsiteX71" fmla="*/ 2977303 w 12192000"/>
              <a:gd name="connsiteY71" fmla="*/ 5539751 h 6858000"/>
              <a:gd name="connsiteX72" fmla="*/ 3656566 w 12192000"/>
              <a:gd name="connsiteY72" fmla="*/ 5678642 h 6858000"/>
              <a:gd name="connsiteX73" fmla="*/ 4858340 w 12192000"/>
              <a:gd name="connsiteY73" fmla="*/ 5969625 h 6858000"/>
              <a:gd name="connsiteX74" fmla="*/ 5296668 w 12192000"/>
              <a:gd name="connsiteY74" fmla="*/ 6043559 h 6858000"/>
              <a:gd name="connsiteX75" fmla="*/ 5456323 w 12192000"/>
              <a:gd name="connsiteY75" fmla="*/ 6042502 h 6858000"/>
              <a:gd name="connsiteX76" fmla="*/ 5267058 w 12192000"/>
              <a:gd name="connsiteY76" fmla="*/ 6100066 h 6858000"/>
              <a:gd name="connsiteX77" fmla="*/ 7095266 w 12192000"/>
              <a:gd name="connsiteY77" fmla="*/ 6287541 h 6858000"/>
              <a:gd name="connsiteX78" fmla="*/ 9707235 w 12192000"/>
              <a:gd name="connsiteY78" fmla="*/ 5994446 h 6858000"/>
              <a:gd name="connsiteX79" fmla="*/ 10083442 w 12192000"/>
              <a:gd name="connsiteY79" fmla="*/ 5678642 h 6858000"/>
              <a:gd name="connsiteX80" fmla="*/ 10338892 w 12192000"/>
              <a:gd name="connsiteY80" fmla="*/ 4650957 h 6858000"/>
              <a:gd name="connsiteX81" fmla="*/ 10628013 w 12192000"/>
              <a:gd name="connsiteY81" fmla="*/ 4411198 h 6858000"/>
              <a:gd name="connsiteX82" fmla="*/ 10802766 w 12192000"/>
              <a:gd name="connsiteY82" fmla="*/ 4258050 h 6858000"/>
              <a:gd name="connsiteX83" fmla="*/ 10614662 w 12192000"/>
              <a:gd name="connsiteY83" fmla="*/ 4150318 h 6858000"/>
              <a:gd name="connsiteX84" fmla="*/ 10681427 w 12192000"/>
              <a:gd name="connsiteY84" fmla="*/ 4054203 h 6858000"/>
              <a:gd name="connsiteX85" fmla="*/ 10520029 w 12192000"/>
              <a:gd name="connsiteY85" fmla="*/ 3804411 h 6858000"/>
              <a:gd name="connsiteX86" fmla="*/ 10568798 w 12192000"/>
              <a:gd name="connsiteY86" fmla="*/ 3466426 h 6858000"/>
              <a:gd name="connsiteX87" fmla="*/ 10499709 w 12192000"/>
              <a:gd name="connsiteY87" fmla="*/ 3166465 h 6858000"/>
              <a:gd name="connsiteX88" fmla="*/ 10489840 w 12192000"/>
              <a:gd name="connsiteY88" fmla="*/ 2546475 h 6858000"/>
              <a:gd name="connsiteX89" fmla="*/ 10584471 w 12192000"/>
              <a:gd name="connsiteY89" fmla="*/ 2512148 h 6858000"/>
              <a:gd name="connsiteX90" fmla="*/ 10695942 w 12192000"/>
              <a:gd name="connsiteY90" fmla="*/ 2358471 h 6858000"/>
              <a:gd name="connsiteX91" fmla="*/ 10732516 w 12192000"/>
              <a:gd name="connsiteY91" fmla="*/ 2287706 h 6858000"/>
              <a:gd name="connsiteX92" fmla="*/ 10731357 w 12192000"/>
              <a:gd name="connsiteY92" fmla="*/ 2137725 h 6858000"/>
              <a:gd name="connsiteX93" fmla="*/ 10678525 w 12192000"/>
              <a:gd name="connsiteY93" fmla="*/ 2070656 h 6858000"/>
              <a:gd name="connsiteX94" fmla="*/ 10735999 w 12192000"/>
              <a:gd name="connsiteY94" fmla="*/ 1956587 h 6858000"/>
              <a:gd name="connsiteX95" fmla="*/ 10824246 w 12192000"/>
              <a:gd name="connsiteY95" fmla="*/ 1862584 h 6858000"/>
              <a:gd name="connsiteX96" fmla="*/ 10773156 w 12192000"/>
              <a:gd name="connsiteY96" fmla="*/ 1768054 h 6858000"/>
              <a:gd name="connsiteX97" fmla="*/ 10716261 w 12192000"/>
              <a:gd name="connsiteY97" fmla="*/ 1678278 h 6858000"/>
              <a:gd name="connsiteX98" fmla="*/ 10554864 w 12192000"/>
              <a:gd name="connsiteY98" fmla="*/ 1477599 h 6858000"/>
              <a:gd name="connsiteX99" fmla="*/ 10267483 w 12192000"/>
              <a:gd name="connsiteY99" fmla="*/ 1324977 h 6858000"/>
              <a:gd name="connsiteX100" fmla="*/ 9913337 w 12192000"/>
              <a:gd name="connsiteY100" fmla="*/ 1202458 h 6858000"/>
              <a:gd name="connsiteX101" fmla="*/ 10024805 w 12192000"/>
              <a:gd name="connsiteY101" fmla="*/ 1124827 h 6858000"/>
              <a:gd name="connsiteX102" fmla="*/ 9411726 w 12192000"/>
              <a:gd name="connsiteY102" fmla="*/ 980655 h 6858000"/>
              <a:gd name="connsiteX103" fmla="*/ 9930753 w 12192000"/>
              <a:gd name="connsiteY103" fmla="*/ 901968 h 6858000"/>
              <a:gd name="connsiteX104" fmla="*/ 9894178 w 12192000"/>
              <a:gd name="connsiteY104" fmla="*/ 871339 h 6858000"/>
              <a:gd name="connsiteX105" fmla="*/ 9858182 w 12192000"/>
              <a:gd name="connsiteY105" fmla="*/ 839125 h 6858000"/>
              <a:gd name="connsiteX106" fmla="*/ 10131050 w 12192000"/>
              <a:gd name="connsiteY106" fmla="*/ 792652 h 6858000"/>
              <a:gd name="connsiteX107" fmla="*/ 10006808 w 12192000"/>
              <a:gd name="connsiteY107" fmla="*/ 731920 h 6858000"/>
              <a:gd name="connsiteX108" fmla="*/ 10233809 w 12192000"/>
              <a:gd name="connsiteY108" fmla="*/ 710268 h 6858000"/>
              <a:gd name="connsiteX109" fmla="*/ 10267483 w 12192000"/>
              <a:gd name="connsiteY109" fmla="*/ 628940 h 6858000"/>
              <a:gd name="connsiteX110" fmla="*/ 10136275 w 12192000"/>
              <a:gd name="connsiteY110" fmla="*/ 589333 h 6858000"/>
              <a:gd name="connsiteX111" fmla="*/ 9131312 w 12192000"/>
              <a:gd name="connsiteY111" fmla="*/ 480544 h 6858000"/>
              <a:gd name="connsiteX112" fmla="*/ 7479600 w 12192000"/>
              <a:gd name="connsiteY112" fmla="*/ 454667 h 6858000"/>
              <a:gd name="connsiteX113" fmla="*/ 6724001 w 12192000"/>
              <a:gd name="connsiteY113" fmla="*/ 434021 h 6858000"/>
              <a:gd name="connsiteX114" fmla="*/ 0 w 12192000"/>
              <a:gd name="connsiteY114" fmla="*/ 0 h 6858000"/>
              <a:gd name="connsiteX115" fmla="*/ 12192000 w 12192000"/>
              <a:gd name="connsiteY115" fmla="*/ 0 h 6858000"/>
              <a:gd name="connsiteX116" fmla="*/ 12192000 w 12192000"/>
              <a:gd name="connsiteY116" fmla="*/ 6858000 h 6858000"/>
              <a:gd name="connsiteX117" fmla="*/ 0 w 12192000"/>
              <a:gd name="connsiteY11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12192000" h="6858000">
                <a:moveTo>
                  <a:pt x="6724001" y="434021"/>
                </a:moveTo>
                <a:cubicBezTo>
                  <a:pt x="6639882" y="433113"/>
                  <a:pt x="6555627" y="433147"/>
                  <a:pt x="6471155" y="434599"/>
                </a:cubicBezTo>
                <a:cubicBezTo>
                  <a:pt x="6109461" y="440937"/>
                  <a:pt x="5748349" y="439351"/>
                  <a:pt x="5384913" y="497971"/>
                </a:cubicBezTo>
                <a:cubicBezTo>
                  <a:pt x="5199132" y="528072"/>
                  <a:pt x="5005803" y="518038"/>
                  <a:pt x="4818280" y="541802"/>
                </a:cubicBezTo>
                <a:cubicBezTo>
                  <a:pt x="4532641" y="578242"/>
                  <a:pt x="4247003" y="621019"/>
                  <a:pt x="3965428" y="675942"/>
                </a:cubicBezTo>
                <a:cubicBezTo>
                  <a:pt x="3877181" y="693369"/>
                  <a:pt x="3768034" y="703930"/>
                  <a:pt x="3699528" y="770472"/>
                </a:cubicBezTo>
                <a:cubicBezTo>
                  <a:pt x="3590961" y="728224"/>
                  <a:pt x="3523617" y="807966"/>
                  <a:pt x="3438854" y="834899"/>
                </a:cubicBezTo>
                <a:cubicBezTo>
                  <a:pt x="3405761" y="845462"/>
                  <a:pt x="3362218" y="860248"/>
                  <a:pt x="3367443" y="893518"/>
                </a:cubicBezTo>
                <a:cubicBezTo>
                  <a:pt x="3372089" y="935238"/>
                  <a:pt x="3420855" y="962172"/>
                  <a:pt x="3467301" y="953722"/>
                </a:cubicBezTo>
                <a:cubicBezTo>
                  <a:pt x="3611863" y="927317"/>
                  <a:pt x="3741328" y="986464"/>
                  <a:pt x="3889955" y="977486"/>
                </a:cubicBezTo>
                <a:cubicBezTo>
                  <a:pt x="3760488" y="1002836"/>
                  <a:pt x="3631601" y="1028713"/>
                  <a:pt x="3502135" y="1054062"/>
                </a:cubicBezTo>
                <a:cubicBezTo>
                  <a:pt x="3694303" y="1074129"/>
                  <a:pt x="3883568" y="1038218"/>
                  <a:pt x="4072832" y="1017622"/>
                </a:cubicBezTo>
                <a:cubicBezTo>
                  <a:pt x="4133792" y="1011285"/>
                  <a:pt x="4228424" y="962699"/>
                  <a:pt x="4244099" y="1030825"/>
                </a:cubicBezTo>
                <a:cubicBezTo>
                  <a:pt x="4254550" y="1076242"/>
                  <a:pt x="4152951" y="1079410"/>
                  <a:pt x="4095475" y="1092084"/>
                </a:cubicBezTo>
                <a:cubicBezTo>
                  <a:pt x="3841766" y="1146479"/>
                  <a:pt x="3583994" y="1178165"/>
                  <a:pt x="3327386" y="1215660"/>
                </a:cubicBezTo>
                <a:cubicBezTo>
                  <a:pt x="3303001" y="1219357"/>
                  <a:pt x="3271070" y="1216188"/>
                  <a:pt x="3254813" y="1226749"/>
                </a:cubicBezTo>
                <a:cubicBezTo>
                  <a:pt x="3123605" y="1311774"/>
                  <a:pt x="2957563" y="1339765"/>
                  <a:pt x="2776427" y="1401552"/>
                </a:cubicBezTo>
                <a:cubicBezTo>
                  <a:pt x="2890798" y="1430598"/>
                  <a:pt x="2968012" y="1370921"/>
                  <a:pt x="3063226" y="1384124"/>
                </a:cubicBezTo>
                <a:cubicBezTo>
                  <a:pt x="2966272" y="1448024"/>
                  <a:pt x="2853641" y="1460171"/>
                  <a:pt x="2754945" y="1495025"/>
                </a:cubicBezTo>
                <a:cubicBezTo>
                  <a:pt x="2684117" y="1519846"/>
                  <a:pt x="2421119" y="1597477"/>
                  <a:pt x="2381061" y="1619658"/>
                </a:cubicBezTo>
                <a:cubicBezTo>
                  <a:pt x="2260302" y="1688311"/>
                  <a:pt x="2107033" y="1720525"/>
                  <a:pt x="2008336" y="1814527"/>
                </a:cubicBezTo>
                <a:cubicBezTo>
                  <a:pt x="1938668" y="1880540"/>
                  <a:pt x="1822554" y="1868393"/>
                  <a:pt x="1740695" y="1914337"/>
                </a:cubicBezTo>
                <a:cubicBezTo>
                  <a:pt x="1711667" y="1957642"/>
                  <a:pt x="1767982" y="1968733"/>
                  <a:pt x="1787720" y="1991970"/>
                </a:cubicBezTo>
                <a:cubicBezTo>
                  <a:pt x="1813846" y="2023126"/>
                  <a:pt x="1767401" y="2040555"/>
                  <a:pt x="1754048" y="2078049"/>
                </a:cubicBezTo>
                <a:cubicBezTo>
                  <a:pt x="1907898" y="2035802"/>
                  <a:pt x="2054781" y="2010981"/>
                  <a:pt x="2228951" y="1996721"/>
                </a:cubicBezTo>
                <a:cubicBezTo>
                  <a:pt x="2171475" y="2057452"/>
                  <a:pt x="2101807" y="2031048"/>
                  <a:pt x="2054781" y="2053228"/>
                </a:cubicBezTo>
                <a:cubicBezTo>
                  <a:pt x="2024011" y="2067487"/>
                  <a:pt x="1976984" y="2073824"/>
                  <a:pt x="1985693" y="2109207"/>
                </a:cubicBezTo>
                <a:cubicBezTo>
                  <a:pt x="1992660" y="2137196"/>
                  <a:pt x="2032140" y="2133500"/>
                  <a:pt x="2061168" y="2130859"/>
                </a:cubicBezTo>
                <a:cubicBezTo>
                  <a:pt x="2172636" y="2120825"/>
                  <a:pt x="2281202" y="2117656"/>
                  <a:pt x="2388026" y="2184726"/>
                </a:cubicBezTo>
                <a:cubicBezTo>
                  <a:pt x="2116321" y="2282425"/>
                  <a:pt x="1803977" y="2241233"/>
                  <a:pt x="1560719" y="2384876"/>
                </a:cubicBezTo>
                <a:cubicBezTo>
                  <a:pt x="1594973" y="2429237"/>
                  <a:pt x="1643739" y="2405472"/>
                  <a:pt x="1679734" y="2400191"/>
                </a:cubicBezTo>
                <a:cubicBezTo>
                  <a:pt x="1916026" y="2364279"/>
                  <a:pt x="2760170" y="2428180"/>
                  <a:pt x="2882089" y="2383292"/>
                </a:cubicBezTo>
                <a:cubicBezTo>
                  <a:pt x="2956983" y="2355830"/>
                  <a:pt x="3035941" y="2342628"/>
                  <a:pt x="3116638" y="2359528"/>
                </a:cubicBezTo>
                <a:cubicBezTo>
                  <a:pt x="3194434" y="2375898"/>
                  <a:pt x="3174696" y="2605622"/>
                  <a:pt x="2897765" y="2758243"/>
                </a:cubicBezTo>
                <a:cubicBezTo>
                  <a:pt x="2858286" y="2779895"/>
                  <a:pt x="3034779" y="2811053"/>
                  <a:pt x="2981367" y="2829008"/>
                </a:cubicBezTo>
                <a:cubicBezTo>
                  <a:pt x="2939566" y="2843267"/>
                  <a:pt x="2734626" y="2835346"/>
                  <a:pt x="2682955" y="2846436"/>
                </a:cubicBezTo>
                <a:cubicBezTo>
                  <a:pt x="2662635" y="2851188"/>
                  <a:pt x="2040267" y="3029159"/>
                  <a:pt x="2099485" y="3066653"/>
                </a:cubicBezTo>
                <a:cubicBezTo>
                  <a:pt x="2276558" y="3179139"/>
                  <a:pt x="2869897" y="3385098"/>
                  <a:pt x="1807460" y="3454808"/>
                </a:cubicBezTo>
                <a:cubicBezTo>
                  <a:pt x="1841132" y="3495472"/>
                  <a:pt x="1934024" y="3469596"/>
                  <a:pt x="1921251" y="3540889"/>
                </a:cubicBezTo>
                <a:cubicBezTo>
                  <a:pt x="1780173" y="3579440"/>
                  <a:pt x="1617035" y="3577328"/>
                  <a:pt x="1453313" y="3637002"/>
                </a:cubicBezTo>
                <a:cubicBezTo>
                  <a:pt x="1527047" y="3680307"/>
                  <a:pt x="1611808" y="3653902"/>
                  <a:pt x="1686122" y="3667634"/>
                </a:cubicBezTo>
                <a:cubicBezTo>
                  <a:pt x="1644320" y="3722027"/>
                  <a:pt x="1572330" y="3713578"/>
                  <a:pt x="1513692" y="3725196"/>
                </a:cubicBezTo>
                <a:cubicBezTo>
                  <a:pt x="1459700" y="3736286"/>
                  <a:pt x="1345329" y="3830816"/>
                  <a:pt x="1369711" y="3826063"/>
                </a:cubicBezTo>
                <a:cubicBezTo>
                  <a:pt x="1595553" y="3783815"/>
                  <a:pt x="1824877" y="3795434"/>
                  <a:pt x="2051298" y="3754242"/>
                </a:cubicBezTo>
                <a:cubicBezTo>
                  <a:pt x="2126192" y="3740511"/>
                  <a:pt x="2210955" y="3714106"/>
                  <a:pt x="2245207" y="3797018"/>
                </a:cubicBezTo>
                <a:cubicBezTo>
                  <a:pt x="2255659" y="3821310"/>
                  <a:pt x="2248109" y="3829232"/>
                  <a:pt x="2353192" y="3796489"/>
                </a:cubicBezTo>
                <a:cubicBezTo>
                  <a:pt x="2394414" y="3783815"/>
                  <a:pt x="2448988" y="3770085"/>
                  <a:pt x="2490207" y="3801242"/>
                </a:cubicBezTo>
                <a:cubicBezTo>
                  <a:pt x="2464082" y="3840321"/>
                  <a:pt x="2413572" y="3828703"/>
                  <a:pt x="2375835" y="3839794"/>
                </a:cubicBezTo>
                <a:cubicBezTo>
                  <a:pt x="2275978" y="3868311"/>
                  <a:pt x="2619094" y="3977100"/>
                  <a:pt x="2522138" y="4009841"/>
                </a:cubicBezTo>
                <a:cubicBezTo>
                  <a:pt x="2323584" y="4076912"/>
                  <a:pt x="2199343" y="4057372"/>
                  <a:pt x="1998466" y="4130778"/>
                </a:cubicBezTo>
                <a:cubicBezTo>
                  <a:pt x="2066973" y="4129192"/>
                  <a:pt x="2046072" y="4154543"/>
                  <a:pt x="2114580" y="4154543"/>
                </a:cubicBezTo>
                <a:cubicBezTo>
                  <a:pt x="2145350" y="4154543"/>
                  <a:pt x="2177862" y="4160878"/>
                  <a:pt x="2177862" y="4189925"/>
                </a:cubicBezTo>
                <a:cubicBezTo>
                  <a:pt x="2177862" y="4217385"/>
                  <a:pt x="1817330" y="4367895"/>
                  <a:pt x="1868419" y="4382153"/>
                </a:cubicBezTo>
                <a:cubicBezTo>
                  <a:pt x="2007755" y="4420704"/>
                  <a:pt x="2365385" y="4302410"/>
                  <a:pt x="2279460" y="4356805"/>
                </a:cubicBezTo>
                <a:cubicBezTo>
                  <a:pt x="2148834" y="4439716"/>
                  <a:pt x="2129094" y="4456088"/>
                  <a:pt x="2029817" y="4468235"/>
                </a:cubicBezTo>
                <a:cubicBezTo>
                  <a:pt x="1944474" y="4478796"/>
                  <a:pt x="1644320" y="4710633"/>
                  <a:pt x="1560137" y="4730172"/>
                </a:cubicBezTo>
                <a:cubicBezTo>
                  <a:pt x="1485825" y="4747072"/>
                  <a:pt x="1774947" y="4800410"/>
                  <a:pt x="1956664" y="4820477"/>
                </a:cubicBezTo>
                <a:cubicBezTo>
                  <a:pt x="2130256" y="4840017"/>
                  <a:pt x="3101544" y="4789319"/>
                  <a:pt x="3268168" y="4852692"/>
                </a:cubicBezTo>
                <a:cubicBezTo>
                  <a:pt x="3111993" y="4878041"/>
                  <a:pt x="2970336" y="4953030"/>
                  <a:pt x="2807197" y="4939300"/>
                </a:cubicBezTo>
                <a:cubicBezTo>
                  <a:pt x="2773524" y="4936660"/>
                  <a:pt x="2724756" y="4930323"/>
                  <a:pt x="2721272" y="4970458"/>
                </a:cubicBezTo>
                <a:cubicBezTo>
                  <a:pt x="2718369" y="5005313"/>
                  <a:pt x="2788038" y="4981548"/>
                  <a:pt x="2802552" y="5014291"/>
                </a:cubicBezTo>
                <a:cubicBezTo>
                  <a:pt x="2719531" y="5060235"/>
                  <a:pt x="2621415" y="5018515"/>
                  <a:pt x="2537812" y="5053898"/>
                </a:cubicBezTo>
                <a:cubicBezTo>
                  <a:pt x="2491948" y="5099314"/>
                  <a:pt x="2589483" y="5107236"/>
                  <a:pt x="2569744" y="5153182"/>
                </a:cubicBezTo>
                <a:cubicBezTo>
                  <a:pt x="2301522" y="5193845"/>
                  <a:pt x="2252174" y="5268836"/>
                  <a:pt x="1987436" y="5334320"/>
                </a:cubicBezTo>
                <a:cubicBezTo>
                  <a:pt x="1971179" y="5338545"/>
                  <a:pt x="1958407" y="5352274"/>
                  <a:pt x="1972921" y="5382376"/>
                </a:cubicBezTo>
                <a:cubicBezTo>
                  <a:pt x="2087874" y="5396107"/>
                  <a:pt x="2215599" y="5373399"/>
                  <a:pt x="2341001" y="5360725"/>
                </a:cubicBezTo>
                <a:cubicBezTo>
                  <a:pt x="2537812" y="5340129"/>
                  <a:pt x="2533748" y="5339072"/>
                  <a:pt x="2710822" y="5418816"/>
                </a:cubicBezTo>
                <a:cubicBezTo>
                  <a:pt x="2743914" y="5433602"/>
                  <a:pt x="2801390" y="5438355"/>
                  <a:pt x="2833903" y="5413007"/>
                </a:cubicBezTo>
                <a:cubicBezTo>
                  <a:pt x="2896604" y="5364422"/>
                  <a:pt x="2950016" y="5368646"/>
                  <a:pt x="3011556" y="5399276"/>
                </a:cubicBezTo>
                <a:cubicBezTo>
                  <a:pt x="3077160" y="5432547"/>
                  <a:pt x="3171793" y="5391882"/>
                  <a:pt x="3254233" y="5439412"/>
                </a:cubicBezTo>
                <a:cubicBezTo>
                  <a:pt x="3099802" y="5473739"/>
                  <a:pt x="2957563" y="5473739"/>
                  <a:pt x="2792101" y="5471625"/>
                </a:cubicBezTo>
                <a:cubicBezTo>
                  <a:pt x="2846095" y="5537639"/>
                  <a:pt x="2914601" y="5536582"/>
                  <a:pt x="2977303" y="5539751"/>
                </a:cubicBezTo>
                <a:cubicBezTo>
                  <a:pt x="3214174" y="5551898"/>
                  <a:pt x="3601411" y="5660686"/>
                  <a:pt x="3656566" y="5678642"/>
                </a:cubicBezTo>
                <a:cubicBezTo>
                  <a:pt x="4280675" y="5879847"/>
                  <a:pt x="4178497" y="5898332"/>
                  <a:pt x="4858340" y="5969625"/>
                </a:cubicBezTo>
                <a:cubicBezTo>
                  <a:pt x="5261253" y="6011873"/>
                  <a:pt x="4887368" y="6032469"/>
                  <a:pt x="5296668" y="6043559"/>
                </a:cubicBezTo>
                <a:cubicBezTo>
                  <a:pt x="5349500" y="6045143"/>
                  <a:pt x="5402911" y="6044087"/>
                  <a:pt x="5456323" y="6042502"/>
                </a:cubicBezTo>
                <a:cubicBezTo>
                  <a:pt x="5368077" y="6073134"/>
                  <a:pt x="5267058" y="6100066"/>
                  <a:pt x="5267058" y="6100066"/>
                </a:cubicBezTo>
                <a:cubicBezTo>
                  <a:pt x="5267058" y="6100066"/>
                  <a:pt x="5318728" y="6208854"/>
                  <a:pt x="7095266" y="6287541"/>
                </a:cubicBezTo>
                <a:cubicBezTo>
                  <a:pt x="7422124" y="6302329"/>
                  <a:pt x="9563254" y="6024548"/>
                  <a:pt x="9707235" y="5994446"/>
                </a:cubicBezTo>
                <a:cubicBezTo>
                  <a:pt x="9844249" y="5966984"/>
                  <a:pt x="10002164" y="5671247"/>
                  <a:pt x="10083442" y="5678642"/>
                </a:cubicBezTo>
                <a:cubicBezTo>
                  <a:pt x="10103183" y="5653293"/>
                  <a:pt x="10283158" y="5139979"/>
                  <a:pt x="10338892" y="4650957"/>
                </a:cubicBezTo>
                <a:cubicBezTo>
                  <a:pt x="10448618" y="4580718"/>
                  <a:pt x="10551960" y="4503088"/>
                  <a:pt x="10628013" y="4411198"/>
                </a:cubicBezTo>
                <a:cubicBezTo>
                  <a:pt x="10675040" y="4354692"/>
                  <a:pt x="10718003" y="4298185"/>
                  <a:pt x="10802766" y="4258050"/>
                </a:cubicBezTo>
                <a:cubicBezTo>
                  <a:pt x="10755739" y="4203128"/>
                  <a:pt x="10675040" y="4190453"/>
                  <a:pt x="10614662" y="4150318"/>
                </a:cubicBezTo>
                <a:cubicBezTo>
                  <a:pt x="10610017" y="4117046"/>
                  <a:pt x="10705811" y="4127081"/>
                  <a:pt x="10681427" y="4054203"/>
                </a:cubicBezTo>
                <a:cubicBezTo>
                  <a:pt x="10648335" y="3957032"/>
                  <a:pt x="10684328" y="3846131"/>
                  <a:pt x="10520029" y="3804411"/>
                </a:cubicBezTo>
                <a:cubicBezTo>
                  <a:pt x="10476485" y="3709881"/>
                  <a:pt x="10464294" y="3558845"/>
                  <a:pt x="10568798" y="3466426"/>
                </a:cubicBezTo>
                <a:cubicBezTo>
                  <a:pt x="10724388" y="3328592"/>
                  <a:pt x="10699424" y="3240927"/>
                  <a:pt x="10499709" y="3166465"/>
                </a:cubicBezTo>
                <a:cubicBezTo>
                  <a:pt x="10474164" y="3156958"/>
                  <a:pt x="10501452" y="2570768"/>
                  <a:pt x="10489840" y="2546475"/>
                </a:cubicBezTo>
                <a:cubicBezTo>
                  <a:pt x="10508418" y="2513205"/>
                  <a:pt x="10551960" y="2521126"/>
                  <a:pt x="10584471" y="2512148"/>
                </a:cubicBezTo>
                <a:cubicBezTo>
                  <a:pt x="10726711" y="2474125"/>
                  <a:pt x="10731357" y="2474125"/>
                  <a:pt x="10695942" y="2358471"/>
                </a:cubicBezTo>
                <a:cubicBezTo>
                  <a:pt x="10685490" y="2323616"/>
                  <a:pt x="10709874" y="2309357"/>
                  <a:pt x="10732516" y="2287706"/>
                </a:cubicBezTo>
                <a:cubicBezTo>
                  <a:pt x="10817280" y="2206905"/>
                  <a:pt x="10817860" y="2205850"/>
                  <a:pt x="10731357" y="2137725"/>
                </a:cubicBezTo>
                <a:cubicBezTo>
                  <a:pt x="10706391" y="2118185"/>
                  <a:pt x="10689555" y="2097061"/>
                  <a:pt x="10678525" y="2070656"/>
                </a:cubicBezTo>
                <a:cubicBezTo>
                  <a:pt x="10658203" y="2022599"/>
                  <a:pt x="10658784" y="1982463"/>
                  <a:pt x="10735999" y="1956587"/>
                </a:cubicBezTo>
                <a:cubicBezTo>
                  <a:pt x="10789993" y="1938104"/>
                  <a:pt x="10820762" y="1916978"/>
                  <a:pt x="10824246" y="1862584"/>
                </a:cubicBezTo>
                <a:cubicBezTo>
                  <a:pt x="10826570" y="1817166"/>
                  <a:pt x="10832955" y="1787594"/>
                  <a:pt x="10773156" y="1768054"/>
                </a:cubicBezTo>
                <a:cubicBezTo>
                  <a:pt x="10724969" y="1752211"/>
                  <a:pt x="10711036" y="1718412"/>
                  <a:pt x="10716261" y="1678278"/>
                </a:cubicBezTo>
                <a:cubicBezTo>
                  <a:pt x="10728452" y="1580050"/>
                  <a:pt x="10662849" y="1522487"/>
                  <a:pt x="10554864" y="1477599"/>
                </a:cubicBezTo>
                <a:cubicBezTo>
                  <a:pt x="10452101" y="1434822"/>
                  <a:pt x="10362116" y="1377259"/>
                  <a:pt x="10267483" y="1324977"/>
                </a:cubicBezTo>
                <a:cubicBezTo>
                  <a:pt x="10162399" y="1266887"/>
                  <a:pt x="10040481" y="1232031"/>
                  <a:pt x="9913337" y="1202458"/>
                </a:cubicBezTo>
                <a:cubicBezTo>
                  <a:pt x="9936561" y="1160210"/>
                  <a:pt x="10016678" y="1183974"/>
                  <a:pt x="10024805" y="1124827"/>
                </a:cubicBezTo>
                <a:cubicBezTo>
                  <a:pt x="9826251" y="1074658"/>
                  <a:pt x="9636408" y="999139"/>
                  <a:pt x="9411726" y="980655"/>
                </a:cubicBezTo>
                <a:cubicBezTo>
                  <a:pt x="9593444" y="990161"/>
                  <a:pt x="9758326" y="922036"/>
                  <a:pt x="9930753" y="901968"/>
                </a:cubicBezTo>
                <a:cubicBezTo>
                  <a:pt x="9947008" y="868698"/>
                  <a:pt x="9909273" y="877147"/>
                  <a:pt x="9894178" y="871339"/>
                </a:cubicBezTo>
                <a:cubicBezTo>
                  <a:pt x="9879083" y="865001"/>
                  <a:pt x="9860506" y="862889"/>
                  <a:pt x="9858182" y="839125"/>
                </a:cubicBezTo>
                <a:cubicBezTo>
                  <a:pt x="9941205" y="804798"/>
                  <a:pt x="10045126" y="827506"/>
                  <a:pt x="10131050" y="792652"/>
                </a:cubicBezTo>
                <a:cubicBezTo>
                  <a:pt x="10111891" y="741954"/>
                  <a:pt x="10037578" y="772583"/>
                  <a:pt x="10006808" y="731920"/>
                </a:cubicBezTo>
                <a:cubicBezTo>
                  <a:pt x="10086927" y="724526"/>
                  <a:pt x="10161239" y="721357"/>
                  <a:pt x="10233809" y="710268"/>
                </a:cubicBezTo>
                <a:cubicBezTo>
                  <a:pt x="10290705" y="701818"/>
                  <a:pt x="10306380" y="658513"/>
                  <a:pt x="10267483" y="628940"/>
                </a:cubicBezTo>
                <a:cubicBezTo>
                  <a:pt x="10232648" y="602536"/>
                  <a:pt x="10181559" y="600422"/>
                  <a:pt x="10136275" y="589333"/>
                </a:cubicBezTo>
                <a:cubicBezTo>
                  <a:pt x="9813479" y="512230"/>
                  <a:pt x="9474428" y="487409"/>
                  <a:pt x="9131312" y="480544"/>
                </a:cubicBezTo>
                <a:cubicBezTo>
                  <a:pt x="8580936" y="469453"/>
                  <a:pt x="8028817" y="469982"/>
                  <a:pt x="7479600" y="454667"/>
                </a:cubicBezTo>
                <a:cubicBezTo>
                  <a:pt x="7227489" y="447934"/>
                  <a:pt x="6976357" y="436744"/>
                  <a:pt x="6724001" y="43402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688AB8-B860-061B-B813-99862145A5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4938" y="1533379"/>
            <a:ext cx="6548545" cy="2912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6236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B3AE22C-683B-B531-084D-FE68001E87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227" y="2348009"/>
            <a:ext cx="10905066" cy="239911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93749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86EC92-505A-E614-EABE-C5AFFFB057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199" y="520505"/>
            <a:ext cx="10260037" cy="541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2766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3B3B99-F22D-8126-2738-4B87958312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199" y="395287"/>
            <a:ext cx="10245969" cy="606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8957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730273-94EB-5F26-2FCD-BCD1C99A1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308549"/>
            <a:ext cx="10134600" cy="418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2996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4746A0-1FA9-EBA1-1A8B-B07F32AEE6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841" y="228600"/>
            <a:ext cx="11654118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92972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45B38C-B3F5-6D81-7D45-01D0ADB8B5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0893" y="741997"/>
            <a:ext cx="9753600" cy="32215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CBF5EE-EEF0-0087-0490-5EA2FD958B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0893" y="4363987"/>
            <a:ext cx="9753600" cy="159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1512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3DD7D0-4088-2DEA-3B94-76140F03F3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886265"/>
            <a:ext cx="10119360" cy="464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2501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BC9D82-98E3-7032-D122-EDE976395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520506"/>
            <a:ext cx="10133428" cy="551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51690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7E8A2E-2946-BF3B-B7AB-F4C43CA9D8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252412"/>
            <a:ext cx="10105292" cy="63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7326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FFDB2E-1573-86F4-8439-97849CDC0C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547876"/>
            <a:ext cx="10905066" cy="3762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70068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7D421B-33AD-77F8-AD21-F0F57A6095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452456"/>
            <a:ext cx="10905066" cy="395308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306992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E6FF67-F6F4-41B1-031B-B7210EB74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0042" y="256808"/>
            <a:ext cx="9908345" cy="14313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849CF4-68B2-CB83-BD99-7FD25ACF45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420837"/>
            <a:ext cx="10189698" cy="543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5794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AB0B00-1F93-4056-267E-4E02236CB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394" y="643467"/>
            <a:ext cx="10129211" cy="557106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533384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86EC92-505A-E614-EABE-C5AFFFB057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199" y="520505"/>
            <a:ext cx="10260037" cy="541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73383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AB0B00-1F93-4056-267E-4E02236CB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394" y="643467"/>
            <a:ext cx="10129211" cy="557106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590875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CB00DE-5B85-ADD5-8A97-64EE1EAA35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09" y="304800"/>
            <a:ext cx="11662117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72378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302260-2D56-61D0-4B85-16437DF2D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951304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A15F42-2F6A-0BC3-44D2-B0ED47D248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1304" y="0"/>
            <a:ext cx="42406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49864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46DAE4-B2C3-A088-AA7E-782CB8D8DC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89402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CCFA5D-AD65-909F-FFD8-85792F8A8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37122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3DA1D2-9203-3EBD-83E1-8E7359AEAF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9120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75CB15-72E4-FEB4-A8BC-2AF549B279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7" r="-1" b="-1"/>
          <a:stretch/>
        </p:blipFill>
        <p:spPr>
          <a:xfrm>
            <a:off x="865141" y="871147"/>
            <a:ext cx="10488660" cy="5114714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D2C85F1-A25E-ACF0-F435-AF8D6EFBD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335585" y="871147"/>
            <a:ext cx="0" cy="5114714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187536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AD4EA1-148A-B281-5BED-D38FF77EE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7291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5B3B8E-BFA2-78D0-5515-66C2233ED7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81188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C303E3-7CF8-6DE5-A5FF-C1F923344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17658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28B658-225A-8D26-BDA4-5362EDD25D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598998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B4F190-17A6-861C-9B89-45CDD5E45E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9982" y="0"/>
            <a:ext cx="62020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45406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964C3C2-14C7-3F06-0F08-A4554D7AF7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19121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16F832-8304-5F8F-31DA-43FA88324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66067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C3208A-C5B8-F505-7512-C3825D55D5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96516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7DFB8D-5DCE-8B4A-3132-A8A5281283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90431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DA92F9-EAA1-FBAE-1123-D13E6F852B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96825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F28DED-3DBC-9BD9-BFE6-D3665C019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582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4154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F340C0-64F3-E827-E2B3-69EE9534EF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8" r="1593" b="1"/>
          <a:stretch/>
        </p:blipFill>
        <p:spPr>
          <a:xfrm>
            <a:off x="865141" y="871147"/>
            <a:ext cx="10488660" cy="5114714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D2C85F1-A25E-ACF0-F435-AF8D6EFBD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335585" y="871147"/>
            <a:ext cx="0" cy="5114714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125299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DFEB2F-81B7-7B4C-D7A6-7F663A7C71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59306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DD9364D-3A08-8705-3D72-B8494829B8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0938" y="2092475"/>
            <a:ext cx="7560860" cy="2570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79974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57AD45-5C59-8FA9-B2E2-5342108CDA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4938" y="618978"/>
            <a:ext cx="6421936" cy="537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8635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308F16-9248-E7ED-846A-92BDA52AA7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199" y="323558"/>
            <a:ext cx="10245969" cy="582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4026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7E77F9-7087-5A7E-6CFE-C827E390BA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863" y="1344534"/>
            <a:ext cx="10905066" cy="477096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993989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309886-6DC2-2131-D84D-A7E58F6A2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199" y="520506"/>
            <a:ext cx="10161563" cy="5437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28678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B25910-D7AC-7AFD-13D0-48A3BFED86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199" y="422031"/>
            <a:ext cx="10344443" cy="5645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82959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A9EBB8-1E3A-C0B2-8171-1317B26302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656926"/>
            <a:ext cx="10905066" cy="354414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395480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C20F4E-462A-5439-BFAE-3D6477E2D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663" y="1818479"/>
            <a:ext cx="10905066" cy="422571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121564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88DB9E-9F44-88FD-B2EF-2D9390F29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0938" y="1350499"/>
            <a:ext cx="8382034" cy="3798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0417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7BDAC5B6-20CE-447F-8BA1-F2274AC7A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1D22B31-BF8F-446B-9009-8A251FB17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094406 w 12192000"/>
              <a:gd name="connsiteY0" fmla="*/ 283966 h 6858000"/>
              <a:gd name="connsiteX1" fmla="*/ 3038833 w 12192000"/>
              <a:gd name="connsiteY1" fmla="*/ 309661 h 6858000"/>
              <a:gd name="connsiteX2" fmla="*/ 3348384 w 12192000"/>
              <a:gd name="connsiteY2" fmla="*/ 406000 h 6858000"/>
              <a:gd name="connsiteX3" fmla="*/ 2864309 w 12192000"/>
              <a:gd name="connsiteY3" fmla="*/ 355295 h 6858000"/>
              <a:gd name="connsiteX4" fmla="*/ 2856039 w 12192000"/>
              <a:gd name="connsiteY4" fmla="*/ 388058 h 6858000"/>
              <a:gd name="connsiteX5" fmla="*/ 3405794 w 12192000"/>
              <a:gd name="connsiteY5" fmla="*/ 512089 h 6858000"/>
              <a:gd name="connsiteX6" fmla="*/ 3356651 w 12192000"/>
              <a:gd name="connsiteY6" fmla="*/ 531204 h 6858000"/>
              <a:gd name="connsiteX7" fmla="*/ 3064552 w 12192000"/>
              <a:gd name="connsiteY7" fmla="*/ 483228 h 6858000"/>
              <a:gd name="connsiteX8" fmla="*/ 3005765 w 12192000"/>
              <a:gd name="connsiteY8" fmla="*/ 495708 h 6858000"/>
              <a:gd name="connsiteX9" fmla="*/ 3034700 w 12192000"/>
              <a:gd name="connsiteY9" fmla="*/ 553823 h 6858000"/>
              <a:gd name="connsiteX10" fmla="*/ 3161459 w 12192000"/>
              <a:gd name="connsiteY10" fmla="*/ 576445 h 6858000"/>
              <a:gd name="connsiteX11" fmla="*/ 3358949 w 12192000"/>
              <a:gd name="connsiteY11" fmla="*/ 712961 h 6858000"/>
              <a:gd name="connsiteX12" fmla="*/ 3059960 w 12192000"/>
              <a:gd name="connsiteY12" fmla="*/ 696576 h 6858000"/>
              <a:gd name="connsiteX13" fmla="*/ 3007143 w 12192000"/>
              <a:gd name="connsiteY13" fmla="*/ 729732 h 6858000"/>
              <a:gd name="connsiteX14" fmla="*/ 2986935 w 12192000"/>
              <a:gd name="connsiteY14" fmla="*/ 772635 h 6858000"/>
              <a:gd name="connsiteX15" fmla="*/ 2871197 w 12192000"/>
              <a:gd name="connsiteY15" fmla="*/ 808127 h 6858000"/>
              <a:gd name="connsiteX16" fmla="*/ 3053071 w 12192000"/>
              <a:gd name="connsiteY16" fmla="*/ 847913 h 6858000"/>
              <a:gd name="connsiteX17" fmla="*/ 2858796 w 12192000"/>
              <a:gd name="connsiteY17" fmla="*/ 847913 h 6858000"/>
              <a:gd name="connsiteX18" fmla="*/ 2635588 w 12192000"/>
              <a:gd name="connsiteY18" fmla="*/ 820611 h 6858000"/>
              <a:gd name="connsiteX19" fmla="*/ 2397683 w 12192000"/>
              <a:gd name="connsiteY19" fmla="*/ 829190 h 6858000"/>
              <a:gd name="connsiteX20" fmla="*/ 1921874 w 12192000"/>
              <a:gd name="connsiteY20" fmla="*/ 778877 h 6858000"/>
              <a:gd name="connsiteX21" fmla="*/ 1695450 w 12192000"/>
              <a:gd name="connsiteY21" fmla="*/ 782386 h 6858000"/>
              <a:gd name="connsiteX22" fmla="*/ 2954324 w 12192000"/>
              <a:gd name="connsiteY22" fmla="*/ 1120940 h 6858000"/>
              <a:gd name="connsiteX23" fmla="*/ 2890028 w 12192000"/>
              <a:gd name="connsiteY23" fmla="*/ 1195435 h 6858000"/>
              <a:gd name="connsiteX24" fmla="*/ 3153652 w 12192000"/>
              <a:gd name="connsiteY24" fmla="*/ 1276563 h 6858000"/>
              <a:gd name="connsiteX25" fmla="*/ 3218410 w 12192000"/>
              <a:gd name="connsiteY25" fmla="*/ 1356911 h 6858000"/>
              <a:gd name="connsiteX26" fmla="*/ 3137118 w 12192000"/>
              <a:gd name="connsiteY26" fmla="*/ 1349891 h 6858000"/>
              <a:gd name="connsiteX27" fmla="*/ 3067309 w 12192000"/>
              <a:gd name="connsiteY27" fmla="*/ 1365102 h 6858000"/>
              <a:gd name="connsiteX28" fmla="*/ 3096243 w 12192000"/>
              <a:gd name="connsiteY28" fmla="*/ 1467292 h 6858000"/>
              <a:gd name="connsiteX29" fmla="*/ 3468716 w 12192000"/>
              <a:gd name="connsiteY29" fmla="*/ 1599125 h 6858000"/>
              <a:gd name="connsiteX30" fmla="*/ 3502241 w 12192000"/>
              <a:gd name="connsiteY30" fmla="*/ 1642029 h 6858000"/>
              <a:gd name="connsiteX31" fmla="*/ 3457692 w 12192000"/>
              <a:gd name="connsiteY31" fmla="*/ 1672453 h 6858000"/>
              <a:gd name="connsiteX32" fmla="*/ 3337362 w 12192000"/>
              <a:gd name="connsiteY32" fmla="*/ 1688053 h 6858000"/>
              <a:gd name="connsiteX33" fmla="*/ 3505915 w 12192000"/>
              <a:gd name="connsiteY33" fmla="*/ 1834318 h 6858000"/>
              <a:gd name="connsiteX34" fmla="*/ 3567458 w 12192000"/>
              <a:gd name="connsiteY34" fmla="*/ 1874880 h 6858000"/>
              <a:gd name="connsiteX35" fmla="*/ 3672634 w 12192000"/>
              <a:gd name="connsiteY35" fmla="*/ 1937678 h 6858000"/>
              <a:gd name="connsiteX36" fmla="*/ 3674470 w 12192000"/>
              <a:gd name="connsiteY36" fmla="*/ 1956789 h 6858000"/>
              <a:gd name="connsiteX37" fmla="*/ 3531176 w 12192000"/>
              <a:gd name="connsiteY37" fmla="*/ 2024266 h 6858000"/>
              <a:gd name="connsiteX38" fmla="*/ 3272604 w 12192000"/>
              <a:gd name="connsiteY38" fmla="*/ 2005933 h 6858000"/>
              <a:gd name="connsiteX39" fmla="*/ 3654720 w 12192000"/>
              <a:gd name="connsiteY39" fmla="*/ 2106564 h 6858000"/>
              <a:gd name="connsiteX40" fmla="*/ 2417892 w 12192000"/>
              <a:gd name="connsiteY40" fmla="*/ 1866690 h 6858000"/>
              <a:gd name="connsiteX41" fmla="*/ 2496888 w 12192000"/>
              <a:gd name="connsiteY41" fmla="*/ 1929487 h 6858000"/>
              <a:gd name="connsiteX42" fmla="*/ 2929526 w 12192000"/>
              <a:gd name="connsiteY42" fmla="*/ 2094862 h 6858000"/>
              <a:gd name="connsiteX43" fmla="*/ 3052152 w 12192000"/>
              <a:gd name="connsiteY43" fmla="*/ 2198613 h 6858000"/>
              <a:gd name="connsiteX44" fmla="*/ 3180748 w 12192000"/>
              <a:gd name="connsiteY44" fmla="*/ 2255948 h 6858000"/>
              <a:gd name="connsiteX45" fmla="*/ 3361244 w 12192000"/>
              <a:gd name="connsiteY45" fmla="*/ 2254777 h 6858000"/>
              <a:gd name="connsiteX46" fmla="*/ 3489382 w 12192000"/>
              <a:gd name="connsiteY46" fmla="*/ 2342926 h 6858000"/>
              <a:gd name="connsiteX47" fmla="*/ 3355733 w 12192000"/>
              <a:gd name="connsiteY47" fmla="*/ 2361649 h 6858000"/>
              <a:gd name="connsiteX48" fmla="*/ 3199121 w 12192000"/>
              <a:gd name="connsiteY48" fmla="*/ 2347216 h 6858000"/>
              <a:gd name="connsiteX49" fmla="*/ 2861091 w 12192000"/>
              <a:gd name="connsiteY49" fmla="*/ 2351896 h 6858000"/>
              <a:gd name="connsiteX50" fmla="*/ 2667278 w 12192000"/>
              <a:gd name="connsiteY50" fmla="*/ 2369058 h 6858000"/>
              <a:gd name="connsiteX51" fmla="*/ 2221781 w 12192000"/>
              <a:gd name="connsiteY51" fmla="*/ 2339805 h 6858000"/>
              <a:gd name="connsiteX52" fmla="*/ 2247961 w 12192000"/>
              <a:gd name="connsiteY52" fmla="*/ 2414693 h 6858000"/>
              <a:gd name="connsiteX53" fmla="*/ 2231425 w 12192000"/>
              <a:gd name="connsiteY53" fmla="*/ 2479828 h 6858000"/>
              <a:gd name="connsiteX54" fmla="*/ 2224996 w 12192000"/>
              <a:gd name="connsiteY54" fmla="*/ 2621414 h 6858000"/>
              <a:gd name="connsiteX55" fmla="*/ 2229131 w 12192000"/>
              <a:gd name="connsiteY55" fmla="*/ 2644426 h 6858000"/>
              <a:gd name="connsiteX56" fmla="*/ 2129466 w 12192000"/>
              <a:gd name="connsiteY56" fmla="*/ 2659247 h 6858000"/>
              <a:gd name="connsiteX57" fmla="*/ 2723312 w 12192000"/>
              <a:gd name="connsiteY57" fmla="*/ 2953726 h 6858000"/>
              <a:gd name="connsiteX58" fmla="*/ 2326496 w 12192000"/>
              <a:gd name="connsiteY58" fmla="*/ 2878838 h 6858000"/>
              <a:gd name="connsiteX59" fmla="*/ 2272759 w 12192000"/>
              <a:gd name="connsiteY59" fmla="*/ 3002480 h 6858000"/>
              <a:gd name="connsiteX60" fmla="*/ 2459226 w 12192000"/>
              <a:gd name="connsiteY60" fmla="*/ 3112471 h 6858000"/>
              <a:gd name="connsiteX61" fmla="*/ 2528117 w 12192000"/>
              <a:gd name="connsiteY61" fmla="*/ 3330111 h 6858000"/>
              <a:gd name="connsiteX62" fmla="*/ 2494590 w 12192000"/>
              <a:gd name="connsiteY62" fmla="*/ 3529029 h 6858000"/>
              <a:gd name="connsiteX63" fmla="*/ 2414677 w 12192000"/>
              <a:gd name="connsiteY63" fmla="*/ 3592215 h 6858000"/>
              <a:gd name="connsiteX64" fmla="*/ 2298940 w 12192000"/>
              <a:gd name="connsiteY64" fmla="*/ 3705716 h 6858000"/>
              <a:gd name="connsiteX65" fmla="*/ 2227294 w 12192000"/>
              <a:gd name="connsiteY65" fmla="*/ 3775921 h 6858000"/>
              <a:gd name="connsiteX66" fmla="*/ 1978366 w 12192000"/>
              <a:gd name="connsiteY66" fmla="*/ 3748620 h 6858000"/>
              <a:gd name="connsiteX67" fmla="*/ 2310421 w 12192000"/>
              <a:gd name="connsiteY67" fmla="*/ 3926868 h 6858000"/>
              <a:gd name="connsiteX68" fmla="*/ 2041285 w 12192000"/>
              <a:gd name="connsiteY68" fmla="*/ 3904635 h 6858000"/>
              <a:gd name="connsiteX69" fmla="*/ 1953565 w 12192000"/>
              <a:gd name="connsiteY69" fmla="*/ 3917116 h 6858000"/>
              <a:gd name="connsiteX70" fmla="*/ 2003623 w 12192000"/>
              <a:gd name="connsiteY70" fmla="*/ 3974842 h 6858000"/>
              <a:gd name="connsiteX71" fmla="*/ 2201114 w 12192000"/>
              <a:gd name="connsiteY71" fmla="*/ 4072742 h 6858000"/>
              <a:gd name="connsiteX72" fmla="*/ 2608032 w 12192000"/>
              <a:gd name="connsiteY72" fmla="*/ 4337967 h 6858000"/>
              <a:gd name="connsiteX73" fmla="*/ 2213973 w 12192000"/>
              <a:gd name="connsiteY73" fmla="*/ 4216277 h 6858000"/>
              <a:gd name="connsiteX74" fmla="*/ 2629158 w 12192000"/>
              <a:gd name="connsiteY74" fmla="*/ 4488911 h 6858000"/>
              <a:gd name="connsiteX75" fmla="*/ 2721471 w 12192000"/>
              <a:gd name="connsiteY75" fmla="*/ 4579399 h 6858000"/>
              <a:gd name="connsiteX76" fmla="*/ 2907939 w 12192000"/>
              <a:gd name="connsiteY76" fmla="*/ 4804062 h 6858000"/>
              <a:gd name="connsiteX77" fmla="*/ 2898753 w 12192000"/>
              <a:gd name="connsiteY77" fmla="*/ 4829414 h 6858000"/>
              <a:gd name="connsiteX78" fmla="*/ 2683352 w 12192000"/>
              <a:gd name="connsiteY78" fmla="*/ 4793141 h 6858000"/>
              <a:gd name="connsiteX79" fmla="*/ 2962594 w 12192000"/>
              <a:gd name="connsiteY79" fmla="*/ 4981920 h 6858000"/>
              <a:gd name="connsiteX80" fmla="*/ 3251019 w 12192000"/>
              <a:gd name="connsiteY80" fmla="*/ 5127012 h 6858000"/>
              <a:gd name="connsiteX81" fmla="*/ 3046180 w 12192000"/>
              <a:gd name="connsiteY81" fmla="*/ 5104781 h 6858000"/>
              <a:gd name="connsiteX82" fmla="*/ 2764646 w 12192000"/>
              <a:gd name="connsiteY82" fmla="*/ 5021703 h 6858000"/>
              <a:gd name="connsiteX83" fmla="*/ 2666820 w 12192000"/>
              <a:gd name="connsiteY83" fmla="*/ 5052905 h 6858000"/>
              <a:gd name="connsiteX84" fmla="*/ 2933657 w 12192000"/>
              <a:gd name="connsiteY84" fmla="*/ 5190198 h 6858000"/>
              <a:gd name="connsiteX85" fmla="*/ 3086598 w 12192000"/>
              <a:gd name="connsiteY85" fmla="*/ 5253776 h 6858000"/>
              <a:gd name="connsiteX86" fmla="*/ 3147680 w 12192000"/>
              <a:gd name="connsiteY86" fmla="*/ 5302531 h 6858000"/>
              <a:gd name="connsiteX87" fmla="*/ 3322204 w 12192000"/>
              <a:gd name="connsiteY87" fmla="*/ 5476487 h 6858000"/>
              <a:gd name="connsiteX88" fmla="*/ 3834758 w 12192000"/>
              <a:gd name="connsiteY88" fmla="*/ 5666434 h 6858000"/>
              <a:gd name="connsiteX89" fmla="*/ 4314240 w 12192000"/>
              <a:gd name="connsiteY89" fmla="*/ 5902409 h 6858000"/>
              <a:gd name="connsiteX90" fmla="*/ 4688552 w 12192000"/>
              <a:gd name="connsiteY90" fmla="*/ 6049453 h 6858000"/>
              <a:gd name="connsiteX91" fmla="*/ 5634660 w 12192000"/>
              <a:gd name="connsiteY91" fmla="*/ 6238620 h 6858000"/>
              <a:gd name="connsiteX92" fmla="*/ 9222980 w 12192000"/>
              <a:gd name="connsiteY92" fmla="*/ 4955397 h 6858000"/>
              <a:gd name="connsiteX93" fmla="*/ 9268448 w 12192000"/>
              <a:gd name="connsiteY93" fmla="*/ 4917173 h 6858000"/>
              <a:gd name="connsiteX94" fmla="*/ 9442512 w 12192000"/>
              <a:gd name="connsiteY94" fmla="*/ 4773251 h 6858000"/>
              <a:gd name="connsiteX95" fmla="*/ 9590400 w 12192000"/>
              <a:gd name="connsiteY95" fmla="*/ 4643756 h 6858000"/>
              <a:gd name="connsiteX96" fmla="*/ 9513242 w 12192000"/>
              <a:gd name="connsiteY96" fmla="*/ 4600073 h 6858000"/>
              <a:gd name="connsiteX97" fmla="*/ 9617498 w 12192000"/>
              <a:gd name="connsiteY97" fmla="*/ 4476430 h 6858000"/>
              <a:gd name="connsiteX98" fmla="*/ 9949094 w 12192000"/>
              <a:gd name="connsiteY98" fmla="*/ 4095364 h 6858000"/>
              <a:gd name="connsiteX99" fmla="*/ 10094686 w 12192000"/>
              <a:gd name="connsiteY99" fmla="*/ 4011507 h 6858000"/>
              <a:gd name="connsiteX100" fmla="*/ 10271967 w 12192000"/>
              <a:gd name="connsiteY100" fmla="*/ 3800497 h 6858000"/>
              <a:gd name="connsiteX101" fmla="*/ 10297226 w 12192000"/>
              <a:gd name="connsiteY101" fmla="*/ 3751742 h 6858000"/>
              <a:gd name="connsiteX102" fmla="*/ 10260943 w 12192000"/>
              <a:gd name="connsiteY102" fmla="*/ 3689723 h 6858000"/>
              <a:gd name="connsiteX103" fmla="*/ 10233847 w 12192000"/>
              <a:gd name="connsiteY103" fmla="*/ 3627319 h 6858000"/>
              <a:gd name="connsiteX104" fmla="*/ 10269209 w 12192000"/>
              <a:gd name="connsiteY104" fmla="*/ 3608986 h 6858000"/>
              <a:gd name="connsiteX105" fmla="*/ 10496550 w 12192000"/>
              <a:gd name="connsiteY105" fmla="*/ 3577393 h 6858000"/>
              <a:gd name="connsiteX106" fmla="*/ 10364738 w 12192000"/>
              <a:gd name="connsiteY106" fmla="*/ 3458823 h 6858000"/>
              <a:gd name="connsiteX107" fmla="*/ 10132346 w 12192000"/>
              <a:gd name="connsiteY107" fmla="*/ 3282137 h 6858000"/>
              <a:gd name="connsiteX108" fmla="*/ 10026712 w 12192000"/>
              <a:gd name="connsiteY108" fmla="*/ 3156543 h 6858000"/>
              <a:gd name="connsiteX109" fmla="*/ 10014312 w 12192000"/>
              <a:gd name="connsiteY109" fmla="*/ 3044213 h 6858000"/>
              <a:gd name="connsiteX110" fmla="*/ 9806718 w 12192000"/>
              <a:gd name="connsiteY110" fmla="*/ 2977907 h 6858000"/>
              <a:gd name="connsiteX111" fmla="*/ 10001912 w 12192000"/>
              <a:gd name="connsiteY111" fmla="*/ 2740374 h 6858000"/>
              <a:gd name="connsiteX112" fmla="*/ 10021662 w 12192000"/>
              <a:gd name="connsiteY112" fmla="*/ 2691231 h 6858000"/>
              <a:gd name="connsiteX113" fmla="*/ 9904546 w 12192000"/>
              <a:gd name="connsiteY113" fmla="*/ 2515322 h 6858000"/>
              <a:gd name="connsiteX114" fmla="*/ 9885256 w 12192000"/>
              <a:gd name="connsiteY114" fmla="*/ 2487240 h 6858000"/>
              <a:gd name="connsiteX115" fmla="*/ 9842085 w 12192000"/>
              <a:gd name="connsiteY115" fmla="*/ 2431074 h 6858000"/>
              <a:gd name="connsiteX116" fmla="*/ 9718078 w 12192000"/>
              <a:gd name="connsiteY116" fmla="*/ 2417424 h 6858000"/>
              <a:gd name="connsiteX117" fmla="*/ 9782378 w 12192000"/>
              <a:gd name="connsiteY117" fmla="*/ 2377641 h 6858000"/>
              <a:gd name="connsiteX118" fmla="*/ 9907302 w 12192000"/>
              <a:gd name="connsiteY118" fmla="*/ 2243078 h 6858000"/>
              <a:gd name="connsiteX119" fmla="*/ 9824171 w 12192000"/>
              <a:gd name="connsiteY119" fmla="*/ 2114365 h 6858000"/>
              <a:gd name="connsiteX120" fmla="*/ 9818662 w 12192000"/>
              <a:gd name="connsiteY120" fmla="*/ 2043377 h 6858000"/>
              <a:gd name="connsiteX121" fmla="*/ 9958740 w 12192000"/>
              <a:gd name="connsiteY121" fmla="*/ 1952499 h 6858000"/>
              <a:gd name="connsiteX122" fmla="*/ 10064374 w 12192000"/>
              <a:gd name="connsiteY122" fmla="*/ 1916615 h 6858000"/>
              <a:gd name="connsiteX123" fmla="*/ 10113055 w 12192000"/>
              <a:gd name="connsiteY123" fmla="*/ 1865131 h 6858000"/>
              <a:gd name="connsiteX124" fmla="*/ 10055646 w 12192000"/>
              <a:gd name="connsiteY124" fmla="*/ 1822227 h 6858000"/>
              <a:gd name="connsiteX125" fmla="*/ 9800748 w 12192000"/>
              <a:gd name="connsiteY125" fmla="*/ 1720036 h 6858000"/>
              <a:gd name="connsiteX126" fmla="*/ 9938071 w 12192000"/>
              <a:gd name="connsiteY126" fmla="*/ 1634617 h 6858000"/>
              <a:gd name="connsiteX127" fmla="*/ 9220224 w 12192000"/>
              <a:gd name="connsiteY127" fmla="*/ 1231709 h 6858000"/>
              <a:gd name="connsiteX128" fmla="*/ 9133419 w 12192000"/>
              <a:gd name="connsiteY128" fmla="*/ 1170083 h 6858000"/>
              <a:gd name="connsiteX129" fmla="*/ 8672768 w 12192000"/>
              <a:gd name="connsiteY129" fmla="*/ 1020699 h 6858000"/>
              <a:gd name="connsiteX130" fmla="*/ 8198797 w 12192000"/>
              <a:gd name="connsiteY130" fmla="*/ 915000 h 6858000"/>
              <a:gd name="connsiteX131" fmla="*/ 8528095 w 12192000"/>
              <a:gd name="connsiteY131" fmla="*/ 691898 h 6858000"/>
              <a:gd name="connsiteX132" fmla="*/ 8025190 w 12192000"/>
              <a:gd name="connsiteY132" fmla="*/ 640021 h 6858000"/>
              <a:gd name="connsiteX133" fmla="*/ 7976047 w 12192000"/>
              <a:gd name="connsiteY133" fmla="*/ 641584 h 6858000"/>
              <a:gd name="connsiteX134" fmla="*/ 6988604 w 12192000"/>
              <a:gd name="connsiteY134" fmla="*/ 607260 h 6858000"/>
              <a:gd name="connsiteX135" fmla="*/ 5573116 w 12192000"/>
              <a:gd name="connsiteY135" fmla="*/ 493368 h 6858000"/>
              <a:gd name="connsiteX136" fmla="*/ 4401503 w 12192000"/>
              <a:gd name="connsiteY136" fmla="*/ 425112 h 6858000"/>
              <a:gd name="connsiteX137" fmla="*/ 3154109 w 12192000"/>
              <a:gd name="connsiteY137" fmla="*/ 292499 h 6858000"/>
              <a:gd name="connsiteX138" fmla="*/ 3094406 w 12192000"/>
              <a:gd name="connsiteY138" fmla="*/ 283966 h 6858000"/>
              <a:gd name="connsiteX139" fmla="*/ 0 w 12192000"/>
              <a:gd name="connsiteY139" fmla="*/ 0 h 6858000"/>
              <a:gd name="connsiteX140" fmla="*/ 12192000 w 12192000"/>
              <a:gd name="connsiteY140" fmla="*/ 0 h 6858000"/>
              <a:gd name="connsiteX141" fmla="*/ 12192000 w 12192000"/>
              <a:gd name="connsiteY141" fmla="*/ 6858000 h 6858000"/>
              <a:gd name="connsiteX142" fmla="*/ 0 w 12192000"/>
              <a:gd name="connsiteY14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12192000" h="6858000">
                <a:moveTo>
                  <a:pt x="3094406" y="283966"/>
                </a:moveTo>
                <a:cubicBezTo>
                  <a:pt x="3074312" y="283528"/>
                  <a:pt x="3054907" y="288795"/>
                  <a:pt x="3038833" y="309661"/>
                </a:cubicBezTo>
                <a:cubicBezTo>
                  <a:pt x="3124259" y="364657"/>
                  <a:pt x="3233105" y="343983"/>
                  <a:pt x="3348384" y="406000"/>
                </a:cubicBezTo>
                <a:cubicBezTo>
                  <a:pt x="3161001" y="386497"/>
                  <a:pt x="3012653" y="370896"/>
                  <a:pt x="2864309" y="355295"/>
                </a:cubicBezTo>
                <a:cubicBezTo>
                  <a:pt x="2861553" y="366216"/>
                  <a:pt x="2858796" y="377136"/>
                  <a:pt x="2856039" y="388058"/>
                </a:cubicBezTo>
                <a:cubicBezTo>
                  <a:pt x="3045722" y="411070"/>
                  <a:pt x="3221166" y="470356"/>
                  <a:pt x="3405794" y="512089"/>
                </a:cubicBezTo>
                <a:cubicBezTo>
                  <a:pt x="3388799" y="537835"/>
                  <a:pt x="3371808" y="532763"/>
                  <a:pt x="3356651" y="531204"/>
                </a:cubicBezTo>
                <a:cubicBezTo>
                  <a:pt x="3257907" y="521062"/>
                  <a:pt x="3159164" y="510922"/>
                  <a:pt x="3064552" y="483228"/>
                </a:cubicBezTo>
                <a:cubicBezTo>
                  <a:pt x="3043427" y="476987"/>
                  <a:pt x="3017704" y="476987"/>
                  <a:pt x="3005765" y="495708"/>
                </a:cubicBezTo>
                <a:cubicBezTo>
                  <a:pt x="2988771" y="522231"/>
                  <a:pt x="3013113" y="539393"/>
                  <a:pt x="3034700" y="553823"/>
                </a:cubicBezTo>
                <a:cubicBezTo>
                  <a:pt x="3072360" y="578787"/>
                  <a:pt x="3117827" y="571767"/>
                  <a:pt x="3161459" y="576445"/>
                </a:cubicBezTo>
                <a:cubicBezTo>
                  <a:pt x="3277655" y="588537"/>
                  <a:pt x="3333228" y="626370"/>
                  <a:pt x="3358949" y="712961"/>
                </a:cubicBezTo>
                <a:cubicBezTo>
                  <a:pt x="3256987" y="677857"/>
                  <a:pt x="3158703" y="721151"/>
                  <a:pt x="3059960" y="696576"/>
                </a:cubicBezTo>
                <a:cubicBezTo>
                  <a:pt x="3034240" y="690338"/>
                  <a:pt x="2993364" y="699698"/>
                  <a:pt x="3007143" y="729732"/>
                </a:cubicBezTo>
                <a:cubicBezTo>
                  <a:pt x="3020003" y="757814"/>
                  <a:pt x="3062716" y="778096"/>
                  <a:pt x="2986935" y="772635"/>
                </a:cubicBezTo>
                <a:cubicBezTo>
                  <a:pt x="2932740" y="768735"/>
                  <a:pt x="2826647" y="800329"/>
                  <a:pt x="2871197" y="808127"/>
                </a:cubicBezTo>
                <a:cubicBezTo>
                  <a:pt x="2927228" y="817881"/>
                  <a:pt x="2981883" y="831921"/>
                  <a:pt x="3053071" y="847913"/>
                </a:cubicBezTo>
                <a:cubicBezTo>
                  <a:pt x="2974533" y="874043"/>
                  <a:pt x="2918042" y="868584"/>
                  <a:pt x="2858796" y="847913"/>
                </a:cubicBezTo>
                <a:cubicBezTo>
                  <a:pt x="2787150" y="822949"/>
                  <a:pt x="2693916" y="792528"/>
                  <a:pt x="2635588" y="820611"/>
                </a:cubicBezTo>
                <a:cubicBezTo>
                  <a:pt x="2548326" y="862734"/>
                  <a:pt x="2475760" y="836211"/>
                  <a:pt x="2397683" y="829190"/>
                </a:cubicBezTo>
                <a:cubicBezTo>
                  <a:pt x="2238775" y="814759"/>
                  <a:pt x="2081241" y="790576"/>
                  <a:pt x="1921874" y="778877"/>
                </a:cubicBezTo>
                <a:cubicBezTo>
                  <a:pt x="1858036" y="774195"/>
                  <a:pt x="1789143" y="751964"/>
                  <a:pt x="1695450" y="782386"/>
                </a:cubicBezTo>
                <a:cubicBezTo>
                  <a:pt x="2119822" y="938012"/>
                  <a:pt x="2575423" y="928262"/>
                  <a:pt x="2954324" y="1120940"/>
                </a:cubicBezTo>
                <a:cubicBezTo>
                  <a:pt x="2938251" y="1139269"/>
                  <a:pt x="2856502" y="1191535"/>
                  <a:pt x="2890028" y="1195435"/>
                </a:cubicBezTo>
                <a:cubicBezTo>
                  <a:pt x="2984178" y="1206748"/>
                  <a:pt x="3067767" y="1244971"/>
                  <a:pt x="3153652" y="1276563"/>
                </a:cubicBezTo>
                <a:cubicBezTo>
                  <a:pt x="3190855" y="1290216"/>
                  <a:pt x="3235862" y="1308157"/>
                  <a:pt x="3218410" y="1356911"/>
                </a:cubicBezTo>
                <a:cubicBezTo>
                  <a:pt x="3186719" y="1370562"/>
                  <a:pt x="3163296" y="1351451"/>
                  <a:pt x="3137118" y="1349891"/>
                </a:cubicBezTo>
                <a:cubicBezTo>
                  <a:pt x="3110480" y="1348331"/>
                  <a:pt x="3050773" y="1358471"/>
                  <a:pt x="3067309" y="1365102"/>
                </a:cubicBezTo>
                <a:cubicBezTo>
                  <a:pt x="3142629" y="1395136"/>
                  <a:pt x="3007143" y="1467292"/>
                  <a:pt x="3096243" y="1467292"/>
                </a:cubicBezTo>
                <a:cubicBezTo>
                  <a:pt x="3245506" y="1467681"/>
                  <a:pt x="3324961" y="1595613"/>
                  <a:pt x="3468716" y="1599125"/>
                </a:cubicBezTo>
                <a:cubicBezTo>
                  <a:pt x="3491677" y="1599513"/>
                  <a:pt x="3502700" y="1622137"/>
                  <a:pt x="3502241" y="1642029"/>
                </a:cubicBezTo>
                <a:cubicBezTo>
                  <a:pt x="3502241" y="1665822"/>
                  <a:pt x="3481116" y="1670112"/>
                  <a:pt x="3457692" y="1672453"/>
                </a:cubicBezTo>
                <a:cubicBezTo>
                  <a:pt x="3421868" y="1675962"/>
                  <a:pt x="3384667" y="1642029"/>
                  <a:pt x="3337362" y="1688053"/>
                </a:cubicBezTo>
                <a:cubicBezTo>
                  <a:pt x="3422329" y="1714966"/>
                  <a:pt x="3507294" y="1741878"/>
                  <a:pt x="3505915" y="1834318"/>
                </a:cubicBezTo>
                <a:cubicBezTo>
                  <a:pt x="3505457" y="1859279"/>
                  <a:pt x="3540820" y="1868640"/>
                  <a:pt x="3567458" y="1874880"/>
                </a:cubicBezTo>
                <a:cubicBezTo>
                  <a:pt x="3611549" y="1885023"/>
                  <a:pt x="3648750" y="1902965"/>
                  <a:pt x="3672634" y="1937678"/>
                </a:cubicBezTo>
                <a:cubicBezTo>
                  <a:pt x="3672172" y="1944308"/>
                  <a:pt x="3671715" y="1951329"/>
                  <a:pt x="3674470" y="1956789"/>
                </a:cubicBezTo>
                <a:cubicBezTo>
                  <a:pt x="3666664" y="2040646"/>
                  <a:pt x="3602363" y="2038306"/>
                  <a:pt x="3531176" y="2024266"/>
                </a:cubicBezTo>
                <a:cubicBezTo>
                  <a:pt x="3446211" y="2007103"/>
                  <a:pt x="3362164" y="1975900"/>
                  <a:pt x="3272604" y="2005933"/>
                </a:cubicBezTo>
                <a:cubicBezTo>
                  <a:pt x="3398905" y="2046107"/>
                  <a:pt x="3536229" y="2049228"/>
                  <a:pt x="3654720" y="2106564"/>
                </a:cubicBezTo>
                <a:cubicBezTo>
                  <a:pt x="3221166" y="2117095"/>
                  <a:pt x="2838130" y="1936116"/>
                  <a:pt x="2417892" y="1866690"/>
                </a:cubicBezTo>
                <a:cubicBezTo>
                  <a:pt x="2432130" y="1913105"/>
                  <a:pt x="2466114" y="1922465"/>
                  <a:pt x="2496888" y="1929487"/>
                </a:cubicBezTo>
                <a:cubicBezTo>
                  <a:pt x="2652123" y="1964590"/>
                  <a:pt x="2788067" y="2034408"/>
                  <a:pt x="2929526" y="2094862"/>
                </a:cubicBezTo>
                <a:cubicBezTo>
                  <a:pt x="2987851" y="2119825"/>
                  <a:pt x="3030106" y="2144789"/>
                  <a:pt x="3052152" y="2198613"/>
                </a:cubicBezTo>
                <a:cubicBezTo>
                  <a:pt x="3071903" y="2247367"/>
                  <a:pt x="3110021" y="2269990"/>
                  <a:pt x="3180748" y="2255948"/>
                </a:cubicBezTo>
                <a:cubicBezTo>
                  <a:pt x="3238157" y="2244246"/>
                  <a:pt x="3301078" y="2250487"/>
                  <a:pt x="3361244" y="2254777"/>
                </a:cubicBezTo>
                <a:cubicBezTo>
                  <a:pt x="3430596" y="2259459"/>
                  <a:pt x="3508213" y="2314455"/>
                  <a:pt x="3489382" y="2342926"/>
                </a:cubicBezTo>
                <a:cubicBezTo>
                  <a:pt x="3457233" y="2391292"/>
                  <a:pt x="3403498" y="2367110"/>
                  <a:pt x="3355733" y="2361649"/>
                </a:cubicBezTo>
                <a:cubicBezTo>
                  <a:pt x="3301537" y="2355018"/>
                  <a:pt x="3200957" y="2341367"/>
                  <a:pt x="3199121" y="2347216"/>
                </a:cubicBezTo>
                <a:cubicBezTo>
                  <a:pt x="3163754" y="2468518"/>
                  <a:pt x="2914827" y="2362819"/>
                  <a:pt x="2861091" y="2351896"/>
                </a:cubicBezTo>
                <a:cubicBezTo>
                  <a:pt x="2794038" y="2338245"/>
                  <a:pt x="2731116" y="2363208"/>
                  <a:pt x="2667278" y="2369058"/>
                </a:cubicBezTo>
                <a:cubicBezTo>
                  <a:pt x="2610328" y="2374518"/>
                  <a:pt x="2288376" y="2391292"/>
                  <a:pt x="2221781" y="2339805"/>
                </a:cubicBezTo>
                <a:cubicBezTo>
                  <a:pt x="2212595" y="2379978"/>
                  <a:pt x="2231884" y="2396361"/>
                  <a:pt x="2247961" y="2414693"/>
                </a:cubicBezTo>
                <a:cubicBezTo>
                  <a:pt x="2270465" y="2440824"/>
                  <a:pt x="2274138" y="2459157"/>
                  <a:pt x="2231425" y="2479828"/>
                </a:cubicBezTo>
                <a:cubicBezTo>
                  <a:pt x="2109717" y="2539115"/>
                  <a:pt x="2111557" y="2541065"/>
                  <a:pt x="2224996" y="2621414"/>
                </a:cubicBezTo>
                <a:cubicBezTo>
                  <a:pt x="2230509" y="2624923"/>
                  <a:pt x="2228211" y="2636624"/>
                  <a:pt x="2229131" y="2644426"/>
                </a:cubicBezTo>
                <a:cubicBezTo>
                  <a:pt x="2199276" y="2656906"/>
                  <a:pt x="2164373" y="2625703"/>
                  <a:pt x="2129466" y="2659247"/>
                </a:cubicBezTo>
                <a:cubicBezTo>
                  <a:pt x="2281487" y="2806680"/>
                  <a:pt x="2513421" y="2842953"/>
                  <a:pt x="2723312" y="2953726"/>
                </a:cubicBezTo>
                <a:cubicBezTo>
                  <a:pt x="2553377" y="2990389"/>
                  <a:pt x="2451419" y="2862456"/>
                  <a:pt x="2326496" y="2878838"/>
                </a:cubicBezTo>
                <a:cubicBezTo>
                  <a:pt x="2264036" y="2919012"/>
                  <a:pt x="2449582" y="2983367"/>
                  <a:pt x="2272759" y="3002480"/>
                </a:cubicBezTo>
                <a:cubicBezTo>
                  <a:pt x="2349461" y="3037583"/>
                  <a:pt x="2406411" y="3071905"/>
                  <a:pt x="2459226" y="3112471"/>
                </a:cubicBezTo>
                <a:cubicBezTo>
                  <a:pt x="2553377" y="3185016"/>
                  <a:pt x="2571749" y="3232602"/>
                  <a:pt x="2528117" y="3330111"/>
                </a:cubicBezTo>
                <a:cubicBezTo>
                  <a:pt x="2499642" y="3394076"/>
                  <a:pt x="2457848" y="3452973"/>
                  <a:pt x="2494590" y="3529029"/>
                </a:cubicBezTo>
                <a:cubicBezTo>
                  <a:pt x="2520308" y="3581294"/>
                  <a:pt x="2510206" y="3615617"/>
                  <a:pt x="2414677" y="3592215"/>
                </a:cubicBezTo>
                <a:cubicBezTo>
                  <a:pt x="2311799" y="3567251"/>
                  <a:pt x="2273221" y="3614057"/>
                  <a:pt x="2298940" y="3705716"/>
                </a:cubicBezTo>
                <a:cubicBezTo>
                  <a:pt x="2315473" y="3764612"/>
                  <a:pt x="2298020" y="3782553"/>
                  <a:pt x="2227294" y="3775921"/>
                </a:cubicBezTo>
                <a:cubicBezTo>
                  <a:pt x="2149215" y="3768512"/>
                  <a:pt x="2074811" y="3729898"/>
                  <a:pt x="1978366" y="3748620"/>
                </a:cubicBezTo>
                <a:cubicBezTo>
                  <a:pt x="2055522" y="3855492"/>
                  <a:pt x="2220403" y="3825068"/>
                  <a:pt x="2310421" y="3926868"/>
                </a:cubicBezTo>
                <a:cubicBezTo>
                  <a:pt x="2202950" y="3927259"/>
                  <a:pt x="2120739" y="3926868"/>
                  <a:pt x="2041285" y="3904635"/>
                </a:cubicBezTo>
                <a:cubicBezTo>
                  <a:pt x="2008216" y="3895664"/>
                  <a:pt x="1971934" y="3886305"/>
                  <a:pt x="1953565" y="3917116"/>
                </a:cubicBezTo>
                <a:cubicBezTo>
                  <a:pt x="1931978" y="3954170"/>
                  <a:pt x="1976527" y="3968211"/>
                  <a:pt x="2003623" y="3974842"/>
                </a:cubicBezTo>
                <a:cubicBezTo>
                  <a:pt x="2079866" y="3993563"/>
                  <a:pt x="2138192" y="4038028"/>
                  <a:pt x="2201114" y="4072742"/>
                </a:cubicBezTo>
                <a:cubicBezTo>
                  <a:pt x="2339356" y="4148800"/>
                  <a:pt x="2490917" y="4212375"/>
                  <a:pt x="2608032" y="4337967"/>
                </a:cubicBezTo>
                <a:cubicBezTo>
                  <a:pt x="2460606" y="4305983"/>
                  <a:pt x="2350838" y="4231487"/>
                  <a:pt x="2213973" y="4216277"/>
                </a:cubicBezTo>
                <a:cubicBezTo>
                  <a:pt x="2332467" y="4330557"/>
                  <a:pt x="2484945" y="4405834"/>
                  <a:pt x="2629158" y="4488911"/>
                </a:cubicBezTo>
                <a:cubicBezTo>
                  <a:pt x="2670494" y="4512315"/>
                  <a:pt x="2712289" y="4528306"/>
                  <a:pt x="2721471" y="4579399"/>
                </a:cubicBezTo>
                <a:cubicBezTo>
                  <a:pt x="2739385" y="4678470"/>
                  <a:pt x="2793121" y="4760378"/>
                  <a:pt x="2907939" y="4804062"/>
                </a:cubicBezTo>
                <a:cubicBezTo>
                  <a:pt x="2908859" y="4804452"/>
                  <a:pt x="2902428" y="4819274"/>
                  <a:pt x="2898753" y="4829414"/>
                </a:cubicBezTo>
                <a:cubicBezTo>
                  <a:pt x="2828485" y="4832536"/>
                  <a:pt x="2772912" y="4774028"/>
                  <a:pt x="2683352" y="4793141"/>
                </a:cubicBezTo>
                <a:cubicBezTo>
                  <a:pt x="2769239" y="4872708"/>
                  <a:pt x="2840885" y="4944087"/>
                  <a:pt x="2962594" y="4981920"/>
                </a:cubicBezTo>
                <a:cubicBezTo>
                  <a:pt x="3059960" y="5011952"/>
                  <a:pt x="3180289" y="5029503"/>
                  <a:pt x="3251019" y="5127012"/>
                </a:cubicBezTo>
                <a:cubicBezTo>
                  <a:pt x="3168808" y="5146126"/>
                  <a:pt x="3107723" y="5121944"/>
                  <a:pt x="3046180" y="5104781"/>
                </a:cubicBezTo>
                <a:cubicBezTo>
                  <a:pt x="2952030" y="5078258"/>
                  <a:pt x="2858796" y="5048226"/>
                  <a:pt x="2764646" y="5021703"/>
                </a:cubicBezTo>
                <a:cubicBezTo>
                  <a:pt x="2728821" y="5011563"/>
                  <a:pt x="2689782" y="5004540"/>
                  <a:pt x="2666820" y="5052905"/>
                </a:cubicBezTo>
                <a:cubicBezTo>
                  <a:pt x="2786691" y="5063047"/>
                  <a:pt x="2858337" y="5128575"/>
                  <a:pt x="2933657" y="5190198"/>
                </a:cubicBezTo>
                <a:cubicBezTo>
                  <a:pt x="2975911" y="5224912"/>
                  <a:pt x="3010358" y="5271328"/>
                  <a:pt x="3086598" y="5253776"/>
                </a:cubicBezTo>
                <a:cubicBezTo>
                  <a:pt x="3126554" y="5244415"/>
                  <a:pt x="3151814" y="5270547"/>
                  <a:pt x="3147680" y="5302531"/>
                </a:cubicBezTo>
                <a:cubicBezTo>
                  <a:pt x="3132525" y="5415251"/>
                  <a:pt x="3225759" y="5454645"/>
                  <a:pt x="3322204" y="5476487"/>
                </a:cubicBezTo>
                <a:cubicBezTo>
                  <a:pt x="3504998" y="5517440"/>
                  <a:pt x="3657018" y="5613779"/>
                  <a:pt x="3834758" y="5666434"/>
                </a:cubicBezTo>
                <a:cubicBezTo>
                  <a:pt x="4007445" y="5717529"/>
                  <a:pt x="4141095" y="5838830"/>
                  <a:pt x="4314240" y="5902409"/>
                </a:cubicBezTo>
                <a:cubicBezTo>
                  <a:pt x="4439624" y="5948433"/>
                  <a:pt x="4559494" y="6007718"/>
                  <a:pt x="4688552" y="6049453"/>
                </a:cubicBezTo>
                <a:cubicBezTo>
                  <a:pt x="4993968" y="6148131"/>
                  <a:pt x="5305360" y="6227308"/>
                  <a:pt x="5634660" y="6238620"/>
                </a:cubicBezTo>
                <a:cubicBezTo>
                  <a:pt x="5906549" y="6247590"/>
                  <a:pt x="8264931" y="6239010"/>
                  <a:pt x="9222980" y="4955397"/>
                </a:cubicBezTo>
                <a:cubicBezTo>
                  <a:pt x="9241350" y="4949155"/>
                  <a:pt x="9262017" y="4932775"/>
                  <a:pt x="9268448" y="4917173"/>
                </a:cubicBezTo>
                <a:cubicBezTo>
                  <a:pt x="9299220" y="4844235"/>
                  <a:pt x="9374540" y="4812644"/>
                  <a:pt x="9442512" y="4773251"/>
                </a:cubicBezTo>
                <a:cubicBezTo>
                  <a:pt x="9502220" y="4738536"/>
                  <a:pt x="9565600" y="4702263"/>
                  <a:pt x="9590400" y="4643756"/>
                </a:cubicBezTo>
                <a:cubicBezTo>
                  <a:pt x="9623008" y="4565749"/>
                  <a:pt x="9530236" y="4629716"/>
                  <a:pt x="9513242" y="4600073"/>
                </a:cubicBezTo>
                <a:cubicBezTo>
                  <a:pt x="9548605" y="4559509"/>
                  <a:pt x="9603261" y="4522454"/>
                  <a:pt x="9617498" y="4476430"/>
                </a:cubicBezTo>
                <a:cubicBezTo>
                  <a:pt x="9669394" y="4310276"/>
                  <a:pt x="9781460" y="4189364"/>
                  <a:pt x="9949094" y="4095364"/>
                </a:cubicBezTo>
                <a:cubicBezTo>
                  <a:pt x="9997318" y="4068452"/>
                  <a:pt x="10029007" y="4019306"/>
                  <a:pt x="10094686" y="4011507"/>
                </a:cubicBezTo>
                <a:cubicBezTo>
                  <a:pt x="10240735" y="3994345"/>
                  <a:pt x="10194808" y="3860171"/>
                  <a:pt x="10271967" y="3800497"/>
                </a:cubicBezTo>
                <a:cubicBezTo>
                  <a:pt x="10286662" y="3789184"/>
                  <a:pt x="10299980" y="3766953"/>
                  <a:pt x="10297226" y="3751742"/>
                </a:cubicBezTo>
                <a:cubicBezTo>
                  <a:pt x="10293091" y="3729898"/>
                  <a:pt x="10275639" y="3709227"/>
                  <a:pt x="10260943" y="3689723"/>
                </a:cubicBezTo>
                <a:cubicBezTo>
                  <a:pt x="10245786" y="3670222"/>
                  <a:pt x="10222825" y="3653061"/>
                  <a:pt x="10233847" y="3627319"/>
                </a:cubicBezTo>
                <a:cubicBezTo>
                  <a:pt x="10238437" y="3616788"/>
                  <a:pt x="10235225" y="3580125"/>
                  <a:pt x="10269209" y="3608986"/>
                </a:cubicBezTo>
                <a:cubicBezTo>
                  <a:pt x="10362443" y="3688165"/>
                  <a:pt x="10416637" y="3613279"/>
                  <a:pt x="10496550" y="3577393"/>
                </a:cubicBezTo>
                <a:cubicBezTo>
                  <a:pt x="10432253" y="3540340"/>
                  <a:pt x="10374383" y="3514208"/>
                  <a:pt x="10364738" y="3458823"/>
                </a:cubicBezTo>
                <a:cubicBezTo>
                  <a:pt x="10344991" y="3344542"/>
                  <a:pt x="10260485" y="3292277"/>
                  <a:pt x="10132346" y="3282137"/>
                </a:cubicBezTo>
                <a:cubicBezTo>
                  <a:pt x="10179650" y="3171757"/>
                  <a:pt x="10179650" y="3171757"/>
                  <a:pt x="10026712" y="3156543"/>
                </a:cubicBezTo>
                <a:cubicBezTo>
                  <a:pt x="10085499" y="3086337"/>
                  <a:pt x="10085499" y="3068396"/>
                  <a:pt x="10014312" y="3044213"/>
                </a:cubicBezTo>
                <a:cubicBezTo>
                  <a:pt x="9945880" y="3021201"/>
                  <a:pt x="9870100" y="3013401"/>
                  <a:pt x="9806718" y="2977907"/>
                </a:cubicBezTo>
                <a:cubicBezTo>
                  <a:pt x="9865047" y="2888199"/>
                  <a:pt x="9881580" y="2784060"/>
                  <a:pt x="10001912" y="2740374"/>
                </a:cubicBezTo>
                <a:cubicBezTo>
                  <a:pt x="10020741" y="2733743"/>
                  <a:pt x="10033600" y="2706830"/>
                  <a:pt x="10021662" y="2691231"/>
                </a:cubicBezTo>
                <a:cubicBezTo>
                  <a:pt x="9978030" y="2634675"/>
                  <a:pt x="10040492" y="2527414"/>
                  <a:pt x="9904546" y="2515322"/>
                </a:cubicBezTo>
                <a:cubicBezTo>
                  <a:pt x="9887552" y="2514152"/>
                  <a:pt x="9871936" y="2502450"/>
                  <a:pt x="9885256" y="2487240"/>
                </a:cubicBezTo>
                <a:cubicBezTo>
                  <a:pt x="9931184" y="2434196"/>
                  <a:pt x="9875611" y="2437706"/>
                  <a:pt x="9842085" y="2431074"/>
                </a:cubicBezTo>
                <a:cubicBezTo>
                  <a:pt x="9801668" y="2422884"/>
                  <a:pt x="9755740" y="2446287"/>
                  <a:pt x="9718078" y="2417424"/>
                </a:cubicBezTo>
                <a:cubicBezTo>
                  <a:pt x="9726806" y="2386999"/>
                  <a:pt x="9759413" y="2387390"/>
                  <a:pt x="9782378" y="2377641"/>
                </a:cubicBezTo>
                <a:cubicBezTo>
                  <a:pt x="9849430" y="2349558"/>
                  <a:pt x="9904086" y="2316013"/>
                  <a:pt x="9907302" y="2243078"/>
                </a:cubicBezTo>
                <a:cubicBezTo>
                  <a:pt x="9909596" y="2184182"/>
                  <a:pt x="9916946" y="2132305"/>
                  <a:pt x="9824171" y="2114365"/>
                </a:cubicBezTo>
                <a:cubicBezTo>
                  <a:pt x="9785593" y="2106953"/>
                  <a:pt x="9796616" y="2064440"/>
                  <a:pt x="9818662" y="2043377"/>
                </a:cubicBezTo>
                <a:cubicBezTo>
                  <a:pt x="9858160" y="2005933"/>
                  <a:pt x="9890766" y="1956008"/>
                  <a:pt x="9958740" y="1952499"/>
                </a:cubicBezTo>
                <a:cubicBezTo>
                  <a:pt x="10000075" y="1950158"/>
                  <a:pt x="10031764" y="1934556"/>
                  <a:pt x="10064374" y="1916615"/>
                </a:cubicBezTo>
                <a:cubicBezTo>
                  <a:pt x="10087795" y="1903743"/>
                  <a:pt x="10115810" y="1892823"/>
                  <a:pt x="10113055" y="1865131"/>
                </a:cubicBezTo>
                <a:cubicBezTo>
                  <a:pt x="10110302" y="1838607"/>
                  <a:pt x="10083203" y="1827686"/>
                  <a:pt x="10055646" y="1822227"/>
                </a:cubicBezTo>
                <a:cubicBezTo>
                  <a:pt x="9963792" y="1804675"/>
                  <a:pt x="9877448" y="1778933"/>
                  <a:pt x="9800748" y="1720036"/>
                </a:cubicBezTo>
                <a:cubicBezTo>
                  <a:pt x="9851726" y="1688834"/>
                  <a:pt x="9900410" y="1666211"/>
                  <a:pt x="9938071" y="1634617"/>
                </a:cubicBezTo>
                <a:cubicBezTo>
                  <a:pt x="10029007" y="1558172"/>
                  <a:pt x="9258802" y="1317517"/>
                  <a:pt x="9220224" y="1231709"/>
                </a:cubicBezTo>
                <a:cubicBezTo>
                  <a:pt x="9208284" y="1205187"/>
                  <a:pt x="9167410" y="1177883"/>
                  <a:pt x="9133419" y="1170083"/>
                </a:cubicBezTo>
                <a:cubicBezTo>
                  <a:pt x="8974052" y="1133420"/>
                  <a:pt x="8835810" y="1051123"/>
                  <a:pt x="8672768" y="1020699"/>
                </a:cubicBezTo>
                <a:cubicBezTo>
                  <a:pt x="8518912" y="991837"/>
                  <a:pt x="8367350" y="953222"/>
                  <a:pt x="8198797" y="915000"/>
                </a:cubicBezTo>
                <a:cubicBezTo>
                  <a:pt x="8302134" y="819048"/>
                  <a:pt x="8485382" y="830361"/>
                  <a:pt x="8528095" y="691898"/>
                </a:cubicBezTo>
                <a:cubicBezTo>
                  <a:pt x="8361379" y="656013"/>
                  <a:pt x="8185937" y="696968"/>
                  <a:pt x="8025190" y="640021"/>
                </a:cubicBezTo>
                <a:cubicBezTo>
                  <a:pt x="8011411" y="634954"/>
                  <a:pt x="7992579" y="640021"/>
                  <a:pt x="7976047" y="641584"/>
                </a:cubicBezTo>
                <a:cubicBezTo>
                  <a:pt x="7644909" y="672005"/>
                  <a:pt x="7315149" y="645484"/>
                  <a:pt x="6988604" y="607260"/>
                </a:cubicBezTo>
                <a:cubicBezTo>
                  <a:pt x="6518305" y="552656"/>
                  <a:pt x="6046170" y="517941"/>
                  <a:pt x="5573116" y="493368"/>
                </a:cubicBezTo>
                <a:cubicBezTo>
                  <a:pt x="5182272" y="473086"/>
                  <a:pt x="4790511" y="464116"/>
                  <a:pt x="4401503" y="425112"/>
                </a:cubicBezTo>
                <a:cubicBezTo>
                  <a:pt x="3985401" y="383379"/>
                  <a:pt x="3569756" y="336184"/>
                  <a:pt x="3154109" y="292499"/>
                </a:cubicBezTo>
                <a:cubicBezTo>
                  <a:pt x="3135280" y="290549"/>
                  <a:pt x="3114499" y="284406"/>
                  <a:pt x="3094406" y="28396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3D0F57-D021-8591-CC64-584EA69D0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1844" y="1575582"/>
            <a:ext cx="5653848" cy="3770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17831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99C862-2C69-7501-8E73-78F548E2F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436098"/>
            <a:ext cx="10133428" cy="5536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02738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7028C8-096D-5101-B4F4-0C77A6C988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438825"/>
            <a:ext cx="10905066" cy="3980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11483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4985AC-1209-C079-494E-93E04097D0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633047"/>
            <a:ext cx="9753600" cy="514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7719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71E63E-FDE0-3A93-E4D5-BA7E89498C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199" y="900332"/>
            <a:ext cx="10063089" cy="4366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61157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6268D1-00B3-5321-4124-4ABC566496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618979"/>
            <a:ext cx="10203766" cy="504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30615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AB4849-DDEA-4F2C-C4AE-F29C14393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618978"/>
            <a:ext cx="9753600" cy="5262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4501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AE45EA-D8B4-E370-3704-E812E8DF2F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872197"/>
            <a:ext cx="9753600" cy="4466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30825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C045C9-09FA-B1AD-6207-D8636280B0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302" y="920834"/>
            <a:ext cx="10905066" cy="501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75266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126618-5143-2DFC-E5C9-9CF9FE14C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759656"/>
            <a:ext cx="9753600" cy="4798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89715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623C88-AA3D-0AE1-0155-3F7500DDA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703385"/>
            <a:ext cx="9753600" cy="4768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2957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FEC737-D482-5511-808E-3964BFA8E6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928" y="998808"/>
            <a:ext cx="10442917" cy="385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02100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E6B3D4-9B02-5E85-4BBE-A258BC7C29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199" y="906120"/>
            <a:ext cx="10330375" cy="4355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2675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54049B-8F54-389B-0519-903543E20C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984739"/>
            <a:ext cx="9753600" cy="4315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93376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EC17CD-A870-0401-00D1-FB30F1B029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278" y="956432"/>
            <a:ext cx="10511443" cy="557106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693725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7854AC-B528-E9B6-4001-17CB06EE7B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199" y="618978"/>
            <a:ext cx="10161563" cy="522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99147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8F3DFA-CCC7-B4C3-D1C2-216D4D590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381000"/>
            <a:ext cx="10316308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44111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780EFC-3811-3542-FF2F-9A8CFD69BD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25906"/>
            <a:ext cx="11277600" cy="380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98287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BC9104-A5B1-F2AC-6BA2-3E7D4A5742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295423"/>
            <a:ext cx="10049022" cy="586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17766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0C89E3-D4A7-838F-D6DC-55897DD844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2311230"/>
            <a:ext cx="10905066" cy="223553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400494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1670C3-21FE-2936-AE67-20DD6FFB07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09537"/>
            <a:ext cx="9753600" cy="663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67491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7B4472-0241-354F-A9EB-457FE4E4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199" y="309489"/>
            <a:ext cx="10175631" cy="5619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227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906</TotalTime>
  <Words>0</Words>
  <Application>Microsoft Office PowerPoint</Application>
  <PresentationFormat>Widescreen</PresentationFormat>
  <Paragraphs>0</Paragraphs>
  <Slides>128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128</vt:i4>
      </vt:variant>
    </vt:vector>
  </HeadingPairs>
  <TitlesOfParts>
    <vt:vector size="13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Ashoory, Burhan (WAVA Student)</dc:creator>
  <cp:lastModifiedBy>Ashoory, Burhan (WAVA Student)</cp:lastModifiedBy>
  <cp:revision>41</cp:revision>
  <dcterms:created xsi:type="dcterms:W3CDTF">2024-01-09T05:01:31Z</dcterms:created>
  <dcterms:modified xsi:type="dcterms:W3CDTF">2024-01-16T20:58:03Z</dcterms:modified>
</cp:coreProperties>
</file>