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4" r:id="rId2"/>
    <p:sldId id="385" r:id="rId3"/>
    <p:sldId id="531" r:id="rId4"/>
    <p:sldId id="390" r:id="rId5"/>
    <p:sldId id="391" r:id="rId6"/>
    <p:sldId id="392" r:id="rId7"/>
    <p:sldId id="532" r:id="rId8"/>
    <p:sldId id="53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09C7-E993-AE17-35B0-894A51201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49BCD-632C-B8B6-E3A6-79A52936E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42C44-17BB-BBE6-96FC-549E7C5D9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E44F-33FD-4500-9DF3-37C7A6DC9FD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871F5-07B5-BC2C-5976-3C097CCD3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A45D7-B8F3-9A2E-4C93-F0821257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B981-C7BD-49D2-ABF0-B0225C36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32361-4E58-5250-1E35-B6F5ACC40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F6AB6A-20F2-B4D1-A2F1-148093994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1BA0A-11E1-920C-D5D7-ACF0AD08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E44F-33FD-4500-9DF3-37C7A6DC9FD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A326C-A778-0B68-C574-4190C1BB3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C5D78-77E4-7F27-9320-DE88FF82A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B981-C7BD-49D2-ABF0-B0225C36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2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44557D-C3E9-1655-CBE7-C525C7BB5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8A3DD-44CF-B249-D40C-D29F7D86B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E5DA2-3B4B-3BE0-8ED6-6814F201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E44F-33FD-4500-9DF3-37C7A6DC9FD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8DFD9-899A-10C3-6F8B-26E045A4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C3CE8-A5FF-F30A-5B97-3703CB99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B981-C7BD-49D2-ABF0-B0225C36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4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39FEB-8B24-54CD-F778-A76FD819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AEA9B-EE0D-2B12-323E-252D140EC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6861D-68E7-CE25-5AAF-F98DA7DA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E44F-33FD-4500-9DF3-37C7A6DC9FD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2AC9B-4BD1-47DD-905C-05739FDB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B2724-DA25-3A9A-7240-56BFB79D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B981-C7BD-49D2-ABF0-B0225C36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1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EB11D-29E3-8DCF-744B-EBEE13F9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AD852-12BA-A214-B9EE-14E174C34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0917F-A5AA-932C-3A28-F635DF394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E44F-33FD-4500-9DF3-37C7A6DC9FD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53D61-868A-A34D-0C94-E9AA6303D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34110-66EA-90D6-D90C-07BBFDD6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B981-C7BD-49D2-ABF0-B0225C36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FCB10-FA6E-EF8E-B812-4FC60522D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E3DEE-227C-098D-FE42-DF47B723A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0CFDC-C0FB-98D8-6821-C765F48D0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300F9-B507-FEFA-1695-AE12C404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E44F-33FD-4500-9DF3-37C7A6DC9FD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C7A75-FADF-5A88-07EF-16FF5D35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B7D27-20E0-C6FB-B5F9-C05ED77D0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B981-C7BD-49D2-ABF0-B0225C36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9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42A9B-6E9D-5683-E1FB-2CB0509B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0C3AF-8DCD-33B9-6018-CA3D34E1A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F33B0-1EE0-826D-7227-D5A5D847B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F17274-3B29-A1F5-B24A-449D9D3614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874225-2626-354F-9086-D3C8999CD0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D50453-05E1-47B4-D26F-C617066F7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E44F-33FD-4500-9DF3-37C7A6DC9FD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EFB169-774A-B9BF-33DC-D0D952223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F7AF6-A24E-8240-8D06-CD88CBBE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B981-C7BD-49D2-ABF0-B0225C36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9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7D595-7204-6211-4979-B198E203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B5A420-DFE2-7B32-D00D-37DE2C4C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E44F-33FD-4500-9DF3-37C7A6DC9FD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6054F-90C4-8585-63FB-68C72D66F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B82ECD-C2D8-F267-502C-2730A98C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B981-C7BD-49D2-ABF0-B0225C36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E54E0-356D-509B-5669-E6050A9C9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E44F-33FD-4500-9DF3-37C7A6DC9FD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047C8-C8F7-4D3F-3C4C-A31A7B409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FDE68-3572-E060-E436-248C427F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B981-C7BD-49D2-ABF0-B0225C36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1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42E06-D070-C8C2-1A90-4B2A720AC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70849-7F9F-8202-021F-F41536F2D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8CEC7-DC69-8954-3B7E-9D13092EA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6A83C0-9EB7-319C-7691-6379CAED9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E44F-33FD-4500-9DF3-37C7A6DC9FD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4B569-2FA6-1692-D0F0-3AAF7492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67B9B-A3B1-93B4-B68E-C38C89F5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B981-C7BD-49D2-ABF0-B0225C36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5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09BF-CA50-6CDF-E7B5-8D2C5363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FF2E5A-D1A6-0A15-A7AC-721A4AFA01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C810A-814A-ACFD-8D63-F6B3BC1B0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A5FE4-0F62-A7A1-140B-62F159585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E44F-33FD-4500-9DF3-37C7A6DC9FD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10DFF-EA36-4D25-564D-132DEA924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1CFBE-45F0-EB41-AAF5-17E2DAED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B981-C7BD-49D2-ABF0-B0225C36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1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84413B-9512-EBE8-FB1C-54C45749F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F84BB-1CAA-F310-9558-4EEB20F8B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E2584-7F0E-5FA6-38E0-E9D065BF3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5E44F-33FD-4500-9DF3-37C7A6DC9FD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FA42-D73E-101B-92B0-2E007BB79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0DB57-D533-9909-5AA5-11E7A4A562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7B981-C7BD-49D2-ABF0-B0225C36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2A40BA-3907-1D4A-CA60-2EDF133E0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45" y="1201003"/>
            <a:ext cx="6463145" cy="41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2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849B60-A647-BDB5-7672-19BA52B4D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0"/>
            <a:ext cx="12192000" cy="4480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7903A-D980-E941-BCAE-FE35ED1DC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82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3B8CC4-4CB9-F5D8-5F7A-01BAAAD4D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2143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4547AE-8A0B-3B21-457C-948AD432D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143125"/>
            <a:ext cx="121920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1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69DFD6-3C5B-A1F6-B220-595097FCC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5453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A3D439-B5C6-B3AF-D78D-B69FE3E0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8500"/>
            <a:ext cx="12192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70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5A8F6B-51AB-D44A-6ABA-AF2371A49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0907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C2DBEC-C9B3-5C9E-9678-559D0C7C8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90736"/>
            <a:ext cx="12192000" cy="27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05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89F78F-3648-214F-CA29-8DF9FE8C6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62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035567-CE9C-3C91-5D08-B1915D9C8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39623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DBEA2E-D395-F84C-1C5B-B0E8A90DE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2400"/>
            <a:ext cx="12191999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A10E9D-B24D-6EA3-6E07-A32BFAB2F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51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Ashoory, Burhan (WAVA Student)</dc:creator>
  <cp:lastModifiedBy>Ashoory, Burhan (WAVA Student)</cp:lastModifiedBy>
  <cp:revision>1</cp:revision>
  <dcterms:created xsi:type="dcterms:W3CDTF">2024-02-05T18:49:00Z</dcterms:created>
  <dcterms:modified xsi:type="dcterms:W3CDTF">2024-02-05T18:53:16Z</dcterms:modified>
</cp:coreProperties>
</file>