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6" r:id="rId2"/>
    <p:sldId id="258" r:id="rId3"/>
    <p:sldId id="310" r:id="rId4"/>
    <p:sldId id="260" r:id="rId5"/>
    <p:sldId id="262" r:id="rId6"/>
    <p:sldId id="264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006600"/>
    <a:srgbClr val="CC3399"/>
    <a:srgbClr val="CC0099"/>
    <a:srgbClr val="9900CC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92F0B1B-E35A-429F-B108-0F5F23C5160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6F68C322-51E9-4D50-8131-FA1BF157290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62999DA-9659-4177-92B6-4A4501459A8C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2F3EE4-D71D-498D-908E-D362A30ACEF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7FE4D7-15F4-484A-B5E6-98B743F50E54}" type="slidenum">
              <a:rPr lang="en-GB" altLang="en-US"/>
              <a:pPr eaLnBrk="1" hangingPunct="1"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EB7A3B-A7FD-4E91-99E9-19CA99AEA2DF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C39D90-1378-4411-BE2F-B3854204F1C8}" type="slidenum">
              <a:rPr lang="en-GB" altLang="en-US"/>
              <a:pPr eaLnBrk="1" hangingPunct="1"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7C284-E572-480B-A8D8-C1B4866D5D8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AA22D-BF71-45CA-82B1-17CEE562C1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26133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4130A-491D-4572-9F68-C81B19034B59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C6231-FD31-47DC-97EC-4417CD53F9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58806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4C18-CAFF-434C-BA37-AE50C54C7430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DAFB4-0C12-43D5-91C4-9B70A56987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93713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ED1F-7A43-48D1-A023-2AD31804983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E1BB1-E45C-4454-ABD5-EFE676FA08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512537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604B7-047A-4245-BBCD-844EB6434A38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46839-8091-4B80-9BDD-1450E55C70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140405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EC0A6-F0BF-42A1-B853-EF267653E85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DD602-D623-4A05-8F3B-568849AF46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6896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AC601-AAE3-475C-9AC7-0FCE5B41B98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BBB5D-96CD-4590-A069-81E4A3DBDE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832003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5424-B210-4C8A-8F0D-18A8793EDD1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3FB68-0FC0-4893-9959-9FA51D97EB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42793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F295D-FBBB-4F81-807C-8311DA8E18F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F9125-54E8-45B0-B567-BFE017B924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29875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4E88E-2672-488B-9AB6-71E0FFCD755E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D5414-070F-49AA-953D-367F6B4AE7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344113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AD5DC-6E2D-4680-B97D-36EFA4E0F43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F2DB4-B449-46D5-930D-6414F2853E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18455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55E952-D827-4D4A-9018-889807C590E9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05C6988-BB76-42C4-89C9-588DAB02F7D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24515" y="3352800"/>
            <a:ext cx="4523995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A</a:t>
            </a:r>
            <a:r>
              <a:rPr lang="en-GB" sz="181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86771" y="838200"/>
            <a:ext cx="2263761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Aa</a:t>
            </a:r>
            <a:endParaRPr lang="en-GB" sz="126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15000" y="914400"/>
            <a:ext cx="218842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Bb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50834" y="3810000"/>
            <a:ext cx="201529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Cc</a:t>
            </a:r>
          </a:p>
        </p:txBody>
      </p:sp>
      <p:pic>
        <p:nvPicPr>
          <p:cNvPr id="3077" name="Picture 2" descr="Apple 3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79563"/>
            <a:ext cx="685800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791200" y="3733800"/>
            <a:ext cx="238238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6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Dd</a:t>
            </a:r>
            <a:endParaRPr lang="en-GB" sz="126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9" name="Picture 2" descr="Beach B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Cat 07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95800"/>
            <a:ext cx="9080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Dog Licki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343400"/>
            <a:ext cx="1119188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40953" y="1143000"/>
            <a:ext cx="447590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Aa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4099" name="Picture 2" descr="Ant 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0"/>
            <a:ext cx="1173163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881563" y="5181600"/>
            <a:ext cx="1616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00FF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7200" b="1">
                <a:latin typeface="Comic Sans MS" panose="030F0702030302020204" pitchFamily="66" charset="0"/>
              </a:rPr>
              <a:t>nt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756150" y="533400"/>
            <a:ext cx="2455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00FF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7200" b="1">
                <a:latin typeface="Comic Sans MS" panose="030F0702030302020204" pitchFamily="66" charset="0"/>
              </a:rPr>
              <a:t>pple</a:t>
            </a:r>
          </a:p>
        </p:txBody>
      </p:sp>
      <p:pic>
        <p:nvPicPr>
          <p:cNvPr id="4102" name="Picture 2" descr="Apple 3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57200"/>
            <a:ext cx="808038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14600" y="1219200"/>
            <a:ext cx="432041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Bb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787900" y="304800"/>
            <a:ext cx="1752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CC0099"/>
                </a:solidFill>
                <a:latin typeface="Comic Sans MS" panose="030F0702030302020204" pitchFamily="66" charset="0"/>
              </a:rPr>
              <a:t>b</a:t>
            </a:r>
            <a:r>
              <a:rPr lang="en-US" altLang="en-US" sz="7200" b="1">
                <a:latin typeface="Comic Sans MS" panose="030F0702030302020204" pitchFamily="66" charset="0"/>
              </a:rPr>
              <a:t>all</a:t>
            </a:r>
          </a:p>
        </p:txBody>
      </p:sp>
      <p:pic>
        <p:nvPicPr>
          <p:cNvPr id="5124" name="Picture 2" descr="Beach B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810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4940300" y="5181600"/>
            <a:ext cx="323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CC0099"/>
                </a:solidFill>
                <a:latin typeface="Comic Sans MS" panose="030F0702030302020204" pitchFamily="66" charset="0"/>
              </a:rPr>
              <a:t>b</a:t>
            </a:r>
            <a:r>
              <a:rPr lang="en-US" altLang="en-US" sz="7200" b="1">
                <a:latin typeface="Comic Sans MS" panose="030F0702030302020204" pitchFamily="66" charset="0"/>
              </a:rPr>
              <a:t>anana</a:t>
            </a:r>
          </a:p>
        </p:txBody>
      </p:sp>
      <p:pic>
        <p:nvPicPr>
          <p:cNvPr id="5126" name="Picture 2" descr="Banana 2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181600"/>
            <a:ext cx="1795463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36698" y="1219200"/>
            <a:ext cx="3959737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Cc</a:t>
            </a:r>
          </a:p>
        </p:txBody>
      </p:sp>
      <p:sp>
        <p:nvSpPr>
          <p:cNvPr id="5" name="Rectangle 4"/>
          <p:cNvSpPr/>
          <p:nvPr/>
        </p:nvSpPr>
        <p:spPr>
          <a:xfrm>
            <a:off x="5116513" y="152400"/>
            <a:ext cx="1666875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c</a:t>
            </a:r>
            <a:r>
              <a:rPr lang="en-US" sz="7200" b="1" dirty="0">
                <a:latin typeface="Comic Sans MS" pitchFamily="66" charset="0"/>
                <a:cs typeface="+mn-cs"/>
              </a:rPr>
              <a:t>ap</a:t>
            </a:r>
          </a:p>
        </p:txBody>
      </p:sp>
      <p:pic>
        <p:nvPicPr>
          <p:cNvPr id="6148" name="Picture 2" descr="Cat 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257800"/>
            <a:ext cx="10509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86375" y="5257800"/>
            <a:ext cx="1604963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c</a:t>
            </a:r>
            <a:r>
              <a:rPr lang="en-US" sz="7200" b="1" dirty="0">
                <a:latin typeface="Comic Sans MS" pitchFamily="66" charset="0"/>
                <a:cs typeface="+mn-cs"/>
              </a:rPr>
              <a:t>at</a:t>
            </a:r>
          </a:p>
        </p:txBody>
      </p:sp>
      <p:pic>
        <p:nvPicPr>
          <p:cNvPr id="6150" name="Picture 2" descr="Cap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"/>
            <a:ext cx="1387475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09800" y="1371600"/>
            <a:ext cx="471956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Dd</a:t>
            </a:r>
            <a:endParaRPr lang="en-GB" sz="260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099050" y="457200"/>
            <a:ext cx="170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9900"/>
                </a:solidFill>
                <a:latin typeface="Comic Sans MS" panose="030F0702030302020204" pitchFamily="66" charset="0"/>
              </a:rPr>
              <a:t>d</a:t>
            </a:r>
            <a:r>
              <a:rPr lang="en-US" altLang="en-US" sz="7200" b="1">
                <a:latin typeface="Comic Sans MS" panose="030F0702030302020204" pitchFamily="66" charset="0"/>
              </a:rPr>
              <a:t>og</a:t>
            </a:r>
          </a:p>
        </p:txBody>
      </p:sp>
      <p:pic>
        <p:nvPicPr>
          <p:cNvPr id="7172" name="Picture 2" descr="Dog Lick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33400"/>
            <a:ext cx="12192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5024438" y="5257800"/>
            <a:ext cx="21796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9900"/>
                </a:solidFill>
                <a:latin typeface="Comic Sans MS" panose="030F0702030302020204" pitchFamily="66" charset="0"/>
              </a:rPr>
              <a:t>d</a:t>
            </a:r>
            <a:r>
              <a:rPr lang="en-US" altLang="en-US" sz="7200" b="1">
                <a:latin typeface="Comic Sans MS" panose="030F0702030302020204" pitchFamily="66" charset="0"/>
              </a:rPr>
              <a:t>uck</a:t>
            </a:r>
          </a:p>
        </p:txBody>
      </p:sp>
      <p:pic>
        <p:nvPicPr>
          <p:cNvPr id="7174" name="Picture 2" descr="Rubber Ducki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334000"/>
            <a:ext cx="146367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20</Words>
  <Application>Microsoft Office PowerPoint</Application>
  <PresentationFormat>On-screen Show (4:3)</PresentationFormat>
  <Paragraphs>20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89</cp:revision>
  <dcterms:created xsi:type="dcterms:W3CDTF">2012-01-19T14:37:27Z</dcterms:created>
  <dcterms:modified xsi:type="dcterms:W3CDTF">2024-06-23T08:03:24Z</dcterms:modified>
</cp:coreProperties>
</file>