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327" r:id="rId2"/>
    <p:sldId id="311" r:id="rId3"/>
    <p:sldId id="266" r:id="rId4"/>
    <p:sldId id="268" r:id="rId5"/>
    <p:sldId id="270" r:id="rId6"/>
    <p:sldId id="272" r:id="rId7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00"/>
    <a:srgbClr val="0000FF"/>
    <a:srgbClr val="006600"/>
    <a:srgbClr val="CC3399"/>
    <a:srgbClr val="CC0099"/>
    <a:srgbClr val="9900CC"/>
    <a:srgbClr val="FF5050"/>
    <a:srgbClr val="99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0" d="100"/>
          <a:sy n="100" d="100"/>
        </p:scale>
        <p:origin x="-3600" y="-10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fld id="{E087BCE9-75B2-4803-A8A2-A34C51E38350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latin typeface="Calibri" panose="020F0502020204030204" pitchFamily="34" charset="0"/>
              </a:defRPr>
            </a:lvl1pPr>
          </a:lstStyle>
          <a:p>
            <a:fld id="{B7EB9FD0-BFD6-4ED0-8B13-BBCD1C26491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D953576D-9E24-4415-B18D-A27413ACED93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560888"/>
            <a:ext cx="5851525" cy="4319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EC730AB-6334-4572-AF4A-5FEBB7BC090F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AE3578D-382C-49CF-8A7F-5D9EAB9151CE}" type="slidenum">
              <a:rPr lang="en-GB" altLang="en-US"/>
              <a:pPr eaLnBrk="1" hangingPunct="1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2D99A-6E97-4910-A569-B87D47B021B5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9ADE88-BB94-412B-B5B4-4303EB00469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61034024"/>
      </p:ext>
    </p:extLst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ACFE8-24A5-4BF3-B821-BA7F6AE8D3F6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621F8D-13D1-461A-BEB9-2D42D9D96DB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3729083"/>
      </p:ext>
    </p:extLst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10A62-D7F4-438A-BB70-B1DD936A19B7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8C4317-A7CD-41C3-9070-FCC74037765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68686117"/>
      </p:ext>
    </p:extLst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6D6C9-3E84-4C6A-AA7B-1807AE3B77F1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A49D70-46C8-4F90-83EE-A444CE3A85F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27333262"/>
      </p:ext>
    </p:extLst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AA84C-179F-4DD5-B927-0FB5D11F3585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893B96-D480-490E-82D5-5C3A8BC8DCE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61573157"/>
      </p:ext>
    </p:extLst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C1CB8-F664-4E36-B8A3-34FE5837F6D7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1195F-AAB2-48CC-B1F7-7BEF716B1D8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34090531"/>
      </p:ext>
    </p:extLst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FD4D56-6C95-4D18-9301-B46D9DDA8032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CB582F-E6D2-4796-BD12-AE992D4489F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6365511"/>
      </p:ext>
    </p:extLst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0AEE6-B9B5-46CD-8685-2EE87BFBC8AB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E525F4-85CB-4001-BA56-AB14F090983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62096385"/>
      </p:ext>
    </p:extLst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47AB9-95E2-46D8-88FC-2DB137A7257B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4E0CBC-65CF-4307-8520-B0A385D1012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58399654"/>
      </p:ext>
    </p:extLst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7C68B-A3AB-4F15-BDAC-571C02726DB1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FD1397-6281-4E8A-BDB6-B17CB7E5B90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63280021"/>
      </p:ext>
    </p:extLst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932F55-8AA0-4CEA-AAB6-FA755E139342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C9368C-3633-4E98-B60C-30971006EDE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3025448"/>
      </p:ext>
    </p:extLst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C0398FC-8A24-4219-AD74-5548C419D6E4}" type="datetimeFigureOut">
              <a:rPr lang="en-GB"/>
              <a:pPr>
                <a:defRPr/>
              </a:pPr>
              <a:t>23/06/2024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520C2C0-B506-4F3F-9A30-6C2AC73162AA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dissolv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57400" y="3581400"/>
            <a:ext cx="4833375" cy="28777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8100" b="1" dirty="0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E</a:t>
            </a:r>
            <a:r>
              <a:rPr lang="en-GB" sz="181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-</a:t>
            </a:r>
            <a:r>
              <a:rPr lang="en-GB" sz="18100" b="1" dirty="0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H</a:t>
            </a:r>
          </a:p>
        </p:txBody>
      </p:sp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524000" y="685800"/>
            <a:ext cx="2090637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Ee</a:t>
            </a:r>
            <a:endParaRPr lang="en-GB" sz="12600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5580462" y="990600"/>
            <a:ext cx="198644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>
                <a:ln w="1905"/>
                <a:solidFill>
                  <a:srgbClr val="CC33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Ff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681838" y="3581400"/>
            <a:ext cx="214033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2600" b="1" dirty="0" err="1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Gg</a:t>
            </a:r>
            <a:endParaRPr lang="en-GB" sz="126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815302" y="3657600"/>
            <a:ext cx="2358338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600" b="1" dirty="0" err="1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Hh</a:t>
            </a:r>
            <a:endParaRPr lang="en-GB" sz="12600" b="1" dirty="0">
              <a:ln w="1905"/>
              <a:solidFill>
                <a:srgbClr val="0099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pic>
        <p:nvPicPr>
          <p:cNvPr id="3078" name="Picture 2" descr="Egg with Legs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295400"/>
            <a:ext cx="960438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2" descr="Fish 06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447800"/>
            <a:ext cx="1092200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2" descr="Goat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675" y="4267200"/>
            <a:ext cx="10287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2" descr="D:\clipart Flashcards\Clothing &amp; Accessories\Hats\Hat with Flowers 2.wmf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75" y="4419600"/>
            <a:ext cx="1355725" cy="760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170527" y="1371600"/>
            <a:ext cx="4131259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6000" b="1" dirty="0" err="1">
                <a:ln w="1905"/>
                <a:solidFill>
                  <a:srgbClr val="0000FF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Ee</a:t>
            </a:r>
            <a:endParaRPr lang="en-GB" sz="26000" b="1" dirty="0">
              <a:ln w="1905"/>
              <a:solidFill>
                <a:srgbClr val="0000FF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4651375" y="609600"/>
            <a:ext cx="16827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200" b="1">
                <a:solidFill>
                  <a:srgbClr val="0000FF"/>
                </a:solidFill>
                <a:latin typeface="Comic Sans MS" panose="030F0702030302020204" pitchFamily="66" charset="0"/>
              </a:rPr>
              <a:t>e</a:t>
            </a:r>
            <a:r>
              <a:rPr lang="en-US" altLang="en-US" sz="7200" b="1">
                <a:latin typeface="Comic Sans MS" panose="030F0702030302020204" pitchFamily="66" charset="0"/>
              </a:rPr>
              <a:t>gg</a:t>
            </a:r>
          </a:p>
        </p:txBody>
      </p:sp>
      <p:pic>
        <p:nvPicPr>
          <p:cNvPr id="4100" name="Picture 2" descr="Egg with Leg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533400"/>
            <a:ext cx="990600" cy="1100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4627563" y="5257800"/>
            <a:ext cx="39306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200" b="1">
                <a:solidFill>
                  <a:srgbClr val="0000FF"/>
                </a:solidFill>
                <a:latin typeface="Comic Sans MS" panose="030F0702030302020204" pitchFamily="66" charset="0"/>
              </a:rPr>
              <a:t>e</a:t>
            </a:r>
            <a:r>
              <a:rPr lang="en-US" altLang="en-US" sz="7200" b="1">
                <a:latin typeface="Comic Sans MS" panose="030F0702030302020204" pitchFamily="66" charset="0"/>
              </a:rPr>
              <a:t>lephant</a:t>
            </a:r>
          </a:p>
        </p:txBody>
      </p:sp>
      <p:pic>
        <p:nvPicPr>
          <p:cNvPr id="4102" name="Picture 1" descr="D:\clipart Flashcards\Animals (Part 2)\Cartoons (E - Fi)\Elephant - Pink 1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410200"/>
            <a:ext cx="990600" cy="96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303291" y="1447800"/>
            <a:ext cx="3902030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6000" b="1" dirty="0">
                <a:ln w="1905"/>
                <a:solidFill>
                  <a:srgbClr val="CC0099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Ff</a:t>
            </a:r>
          </a:p>
        </p:txBody>
      </p:sp>
      <p:sp>
        <p:nvSpPr>
          <p:cNvPr id="5123" name="Rectangle 4"/>
          <p:cNvSpPr>
            <a:spLocks noChangeArrowheads="1"/>
          </p:cNvSpPr>
          <p:nvPr/>
        </p:nvSpPr>
        <p:spPr bwMode="auto">
          <a:xfrm>
            <a:off x="4513263" y="533400"/>
            <a:ext cx="18938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200" b="1">
                <a:solidFill>
                  <a:srgbClr val="CC0099"/>
                </a:solidFill>
                <a:latin typeface="Comic Sans MS" panose="030F0702030302020204" pitchFamily="66" charset="0"/>
              </a:rPr>
              <a:t>f</a:t>
            </a:r>
            <a:r>
              <a:rPr lang="en-US" altLang="en-US" sz="7200" b="1">
                <a:latin typeface="Comic Sans MS" panose="030F0702030302020204" pitchFamily="66" charset="0"/>
              </a:rPr>
              <a:t>ish</a:t>
            </a:r>
          </a:p>
        </p:txBody>
      </p:sp>
      <p:pic>
        <p:nvPicPr>
          <p:cNvPr id="5124" name="Picture 2" descr="Fish 06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"/>
            <a:ext cx="1447800" cy="134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4541838" y="5334000"/>
            <a:ext cx="30940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200" b="1">
                <a:solidFill>
                  <a:srgbClr val="CC0099"/>
                </a:solidFill>
                <a:latin typeface="Comic Sans MS" panose="030F0702030302020204" pitchFamily="66" charset="0"/>
              </a:rPr>
              <a:t>f</a:t>
            </a:r>
            <a:r>
              <a:rPr lang="en-US" altLang="en-US" sz="7200" b="1">
                <a:latin typeface="Comic Sans MS" panose="030F0702030302020204" pitchFamily="66" charset="0"/>
              </a:rPr>
              <a:t>lower</a:t>
            </a:r>
          </a:p>
        </p:txBody>
      </p:sp>
      <p:pic>
        <p:nvPicPr>
          <p:cNvPr id="5126" name="Picture 2" descr="Leafy Flower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5319713"/>
            <a:ext cx="1295400" cy="1179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387504" y="1143000"/>
            <a:ext cx="4221027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6000" b="1" dirty="0" err="1">
                <a:ln w="1905"/>
                <a:solidFill>
                  <a:schemeClr val="accent6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Gg</a:t>
            </a:r>
            <a:endParaRPr lang="en-GB" sz="26000" b="1" dirty="0">
              <a:ln w="1905"/>
              <a:solidFill>
                <a:schemeClr val="accent6">
                  <a:lumMod val="50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316538" y="533400"/>
            <a:ext cx="2154237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+mn-cs"/>
              </a:rPr>
              <a:t>g</a:t>
            </a:r>
            <a:r>
              <a:rPr lang="en-US" sz="7200" b="1" dirty="0">
                <a:latin typeface="Comic Sans MS" pitchFamily="66" charset="0"/>
                <a:cs typeface="+mn-cs"/>
              </a:rPr>
              <a:t>oat</a:t>
            </a:r>
          </a:p>
        </p:txBody>
      </p:sp>
      <p:pic>
        <p:nvPicPr>
          <p:cNvPr id="6148" name="Picture 2" descr="Goat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457200"/>
            <a:ext cx="1371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5513388" y="5410200"/>
            <a:ext cx="1630362" cy="1200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200" b="1" dirty="0">
                <a:solidFill>
                  <a:schemeClr val="accent6">
                    <a:lumMod val="50000"/>
                  </a:schemeClr>
                </a:solidFill>
                <a:latin typeface="Comic Sans MS" pitchFamily="66" charset="0"/>
                <a:cs typeface="+mn-cs"/>
              </a:rPr>
              <a:t>g</a:t>
            </a:r>
            <a:r>
              <a:rPr lang="en-US" sz="7200" b="1" dirty="0">
                <a:latin typeface="Comic Sans MS" pitchFamily="66" charset="0"/>
                <a:cs typeface="+mn-cs"/>
              </a:rPr>
              <a:t>irl</a:t>
            </a:r>
          </a:p>
        </p:txBody>
      </p:sp>
      <p:pic>
        <p:nvPicPr>
          <p:cNvPr id="6150" name="Picture 3" descr="D:\clipart Flashcards\People\Cartoons (Gi - J)\Happy Girl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257800"/>
            <a:ext cx="1023938" cy="1177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329396" y="1295400"/>
            <a:ext cx="4671472" cy="40934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6000" b="1" dirty="0" err="1">
                <a:ln w="1905"/>
                <a:solidFill>
                  <a:srgbClr val="0099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omic Sans MS" pitchFamily="66" charset="0"/>
                <a:cs typeface="+mn-cs"/>
              </a:rPr>
              <a:t>Hh</a:t>
            </a:r>
            <a:endParaRPr lang="en-GB" sz="26000" b="1" dirty="0">
              <a:ln w="1905"/>
              <a:solidFill>
                <a:srgbClr val="0099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omic Sans MS" pitchFamily="66" charset="0"/>
              <a:cs typeface="+mn-cs"/>
            </a:endParaRPr>
          </a:p>
        </p:txBody>
      </p:sp>
      <p:sp>
        <p:nvSpPr>
          <p:cNvPr id="7171" name="Rectangle 4"/>
          <p:cNvSpPr>
            <a:spLocks noChangeArrowheads="1"/>
          </p:cNvSpPr>
          <p:nvPr/>
        </p:nvSpPr>
        <p:spPr bwMode="auto">
          <a:xfrm>
            <a:off x="4932363" y="533400"/>
            <a:ext cx="16668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200" b="1">
                <a:solidFill>
                  <a:srgbClr val="009900"/>
                </a:solidFill>
                <a:latin typeface="Comic Sans MS" panose="030F0702030302020204" pitchFamily="66" charset="0"/>
              </a:rPr>
              <a:t>h</a:t>
            </a:r>
            <a:r>
              <a:rPr lang="en-US" altLang="en-US" sz="7200" b="1">
                <a:latin typeface="Comic Sans MS" panose="030F0702030302020204" pitchFamily="66" charset="0"/>
              </a:rPr>
              <a:t>at</a:t>
            </a:r>
          </a:p>
        </p:txBody>
      </p:sp>
      <p:pic>
        <p:nvPicPr>
          <p:cNvPr id="7172" name="Picture 2" descr="D:\clipart Flashcards\Clothing &amp; Accessories\Hats\Hat with Flowers 2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609600"/>
            <a:ext cx="1524000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5310188" y="5181600"/>
            <a:ext cx="22558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7200" b="1">
                <a:solidFill>
                  <a:srgbClr val="009900"/>
                </a:solidFill>
                <a:latin typeface="Comic Sans MS" panose="030F0702030302020204" pitchFamily="66" charset="0"/>
              </a:rPr>
              <a:t>h</a:t>
            </a:r>
            <a:r>
              <a:rPr lang="en-US" altLang="en-US" sz="7200" b="1">
                <a:latin typeface="Comic Sans MS" panose="030F0702030302020204" pitchFamily="66" charset="0"/>
              </a:rPr>
              <a:t>and</a:t>
            </a:r>
          </a:p>
        </p:txBody>
      </p:sp>
      <p:pic>
        <p:nvPicPr>
          <p:cNvPr id="7174" name="Picture 1" descr="D:\clipart Flashcards\Anatomy\Anatomy (H - Z)\Hand 2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5105400"/>
            <a:ext cx="1085850" cy="154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  <p:bldP spid="717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521</TotalTime>
  <Words>18</Words>
  <Application>Microsoft Office PowerPoint</Application>
  <PresentationFormat>On-screen Show (4:3)</PresentationFormat>
  <Paragraphs>18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kisito</dc:creator>
  <cp:lastModifiedBy>office</cp:lastModifiedBy>
  <cp:revision>90</cp:revision>
  <dcterms:created xsi:type="dcterms:W3CDTF">2012-01-19T14:37:27Z</dcterms:created>
  <dcterms:modified xsi:type="dcterms:W3CDTF">2024-06-23T08:04:02Z</dcterms:modified>
</cp:coreProperties>
</file>