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30" r:id="rId2"/>
    <p:sldId id="314" r:id="rId3"/>
    <p:sldId id="290" r:id="rId4"/>
    <p:sldId id="292" r:id="rId5"/>
    <p:sldId id="294" r:id="rId6"/>
    <p:sldId id="296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0000FF"/>
    <a:srgbClr val="006600"/>
    <a:srgbClr val="CC3399"/>
    <a:srgbClr val="CC0099"/>
    <a:srgbClr val="9900CC"/>
    <a:srgbClr val="FF505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B10A22D6-9F64-4CC2-A51C-8FF284BF1642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B19B50C5-FFFD-4C5C-BD69-57F797F6EFA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C0CEABF-DFB5-4778-80A8-7D5ACDEF8AB7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58A59D-6A36-4C12-9744-4E95D9B95B4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35F24D-491B-4200-AC96-AA1FA2509459}" type="slidenum">
              <a:rPr lang="en-GB" altLang="en-US"/>
              <a:pPr eaLnBrk="1" hangingPunct="1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68E30-A1BD-4E0F-9FF7-3415EC12C26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08BC2-D331-4A95-90D3-A38C6A4809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1737804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ACD64-8C1A-42BB-84DA-C7AAB25FF15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03866-8EFF-41DB-9190-F985F41D1F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2843811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8C0BD-7708-409D-91A1-EB85D895C17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592C3-7A26-47A4-895C-02219F5195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672405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6C1FB-6B7D-4253-95BC-03E0025D4E5A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616AE-E5CC-45A4-867B-DBDA2AFCF9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7681589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DF5EF-4BDE-45DD-8515-191FCAC1C8D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0A0C3-7C27-4314-8B95-54B2BFB09C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2677687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16636-CFDD-4CEE-A18D-0A4D1E666E0C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CC840-AA0F-4C25-8698-7BA5D4CE4D6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8834865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79E91-5513-4D07-9BB8-2C0AD93DC0FC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E5FB9-1DF3-475B-831D-5B67AC5DE1F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9368727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271D-5F39-46D3-9CDC-8F4A55C32C7C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85171-C8D8-403A-AACF-95A5C4A279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5178129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18AD3-9DE7-47B1-BEDE-2BC6F91FE637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CF051A-4760-4289-AAFC-9C70457641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377781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04F1A-8208-4C26-84D6-965C8CFF9C57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5BC25-9054-45BE-98AB-4ED535196F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4300728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0E688-C547-44D9-ACEE-C2E107527BCA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5A962-F63D-44A2-9F86-1D8EDBA3E2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854589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63E88-8078-48B2-86A7-8B70400BA391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62E88D5-C2F5-4218-AF6B-1AA02886C54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0634" y="3352800"/>
            <a:ext cx="5251759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1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Q</a:t>
            </a:r>
            <a:r>
              <a:rPr lang="en-GB" sz="181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-</a:t>
            </a:r>
            <a:r>
              <a:rPr lang="en-GB" sz="18100" b="1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T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41346" y="685800"/>
            <a:ext cx="244009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Qq</a:t>
            </a:r>
            <a:endParaRPr lang="en-GB" sz="126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70467" y="838200"/>
            <a:ext cx="1994457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rgbClr val="CC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Rr</a:t>
            </a:r>
            <a:endParaRPr lang="en-GB" sz="12600" b="1" dirty="0">
              <a:ln w="1905"/>
              <a:solidFill>
                <a:srgbClr val="CC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3654" y="3733800"/>
            <a:ext cx="2092239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Ss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215482" y="3733800"/>
            <a:ext cx="206979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600" b="1" dirty="0" err="1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Tt</a:t>
            </a:r>
            <a:endParaRPr lang="en-GB" sz="126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pic>
        <p:nvPicPr>
          <p:cNvPr id="3078" name="Picture 2" descr="Queen 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95400"/>
            <a:ext cx="86518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32" descr="D:\clipart Flashcards\Animals (Part 2)\Land Animals (P - Sl)\Rabbit 1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371600"/>
            <a:ext cx="808038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D:\clipart Flashcards\Animals (Part 2)\Cartoons (Ra - Se)\Seal - Nervous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0"/>
            <a:ext cx="1042988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" descr="Turtle - Tire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495800"/>
            <a:ext cx="10398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01123" y="1066800"/>
            <a:ext cx="4841389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Qq</a:t>
            </a:r>
            <a:endParaRPr lang="en-GB" sz="260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5434013" y="533400"/>
            <a:ext cx="29384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0000FF"/>
                </a:solidFill>
                <a:latin typeface="Comic Sans MS" panose="030F0702030302020204" pitchFamily="66" charset="0"/>
              </a:rPr>
              <a:t>q</a:t>
            </a:r>
            <a:r>
              <a:rPr lang="en-US" altLang="en-US" sz="8000" b="1">
                <a:latin typeface="Comic Sans MS" panose="030F0702030302020204" pitchFamily="66" charset="0"/>
              </a:rPr>
              <a:t>ueen</a:t>
            </a:r>
          </a:p>
        </p:txBody>
      </p:sp>
      <p:pic>
        <p:nvPicPr>
          <p:cNvPr id="4100" name="Picture 2" descr="Queen 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9906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4800600" y="5105400"/>
            <a:ext cx="40370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0000FF"/>
                </a:solidFill>
                <a:latin typeface="Comic Sans MS" panose="030F0702030302020204" pitchFamily="66" charset="0"/>
              </a:rPr>
              <a:t>q</a:t>
            </a:r>
            <a:r>
              <a:rPr lang="en-US" altLang="en-US" sz="8000" b="1">
                <a:latin typeface="Comic Sans MS" panose="030F0702030302020204" pitchFamily="66" charset="0"/>
              </a:rPr>
              <a:t>uail</a:t>
            </a:r>
          </a:p>
        </p:txBody>
      </p:sp>
      <p:pic>
        <p:nvPicPr>
          <p:cNvPr id="4102" name="Picture 2" descr="D:\clipart Flashcards\Animals (Part 2)\Birds (Q - Z)\Quail 3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029200"/>
            <a:ext cx="123507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76112" y="1371600"/>
            <a:ext cx="3919664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 err="1">
                <a:ln w="1905"/>
                <a:solidFill>
                  <a:srgbClr val="CC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Rr</a:t>
            </a:r>
            <a:endParaRPr lang="en-GB" sz="26000" b="1" dirty="0">
              <a:ln w="1905"/>
              <a:solidFill>
                <a:srgbClr val="CC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5022850" y="609600"/>
            <a:ext cx="32654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CC0099"/>
                </a:solidFill>
                <a:latin typeface="Comic Sans MS" panose="030F0702030302020204" pitchFamily="66" charset="0"/>
              </a:rPr>
              <a:t>r</a:t>
            </a:r>
            <a:r>
              <a:rPr lang="en-US" altLang="en-US" sz="8000" b="1">
                <a:latin typeface="Comic Sans MS" panose="030F0702030302020204" pitchFamily="66" charset="0"/>
              </a:rPr>
              <a:t>abbit</a:t>
            </a:r>
          </a:p>
        </p:txBody>
      </p:sp>
      <p:pic>
        <p:nvPicPr>
          <p:cNvPr id="5124" name="Picture 32" descr="D:\clipart Flashcards\Animals (Part 2)\Land Animals (P - Sl)\Rabbit 1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2400"/>
            <a:ext cx="114300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4870450" y="5181600"/>
            <a:ext cx="22923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CC0099"/>
                </a:solidFill>
                <a:latin typeface="Comic Sans MS" panose="030F0702030302020204" pitchFamily="66" charset="0"/>
              </a:rPr>
              <a:t>r</a:t>
            </a:r>
            <a:r>
              <a:rPr lang="en-US" altLang="en-US" sz="8000" b="1">
                <a:latin typeface="Comic Sans MS" panose="030F0702030302020204" pitchFamily="66" charset="0"/>
              </a:rPr>
              <a:t>ose</a:t>
            </a:r>
          </a:p>
        </p:txBody>
      </p:sp>
      <p:pic>
        <p:nvPicPr>
          <p:cNvPr id="5126" name="Picture 2" descr="Rose 7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410200"/>
            <a:ext cx="91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52312" y="1371600"/>
            <a:ext cx="4120039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Ss</a:t>
            </a:r>
            <a:endParaRPr lang="en-GB" sz="260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4778375" y="381000"/>
            <a:ext cx="21097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Arial" charset="0"/>
              </a:rPr>
              <a:t>s</a:t>
            </a:r>
            <a:r>
              <a:rPr lang="en-US" sz="8000" b="1" dirty="0">
                <a:latin typeface="Comic Sans MS" pitchFamily="66" charset="0"/>
                <a:cs typeface="Arial" charset="0"/>
              </a:rPr>
              <a:t>eal</a:t>
            </a:r>
          </a:p>
        </p:txBody>
      </p:sp>
      <p:pic>
        <p:nvPicPr>
          <p:cNvPr id="6148" name="Picture 2" descr="D:\clipart Flashcards\Animals (Part 2)\Cartoons (Ra - Se)\Seal - Nervous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04800"/>
            <a:ext cx="1295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62550" y="5181600"/>
            <a:ext cx="17541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Arial" charset="0"/>
              </a:rPr>
              <a:t>s</a:t>
            </a:r>
            <a:r>
              <a:rPr lang="en-US" sz="8000" b="1" dirty="0">
                <a:latin typeface="Comic Sans MS" pitchFamily="66" charset="0"/>
                <a:cs typeface="Arial" charset="0"/>
              </a:rPr>
              <a:t>un</a:t>
            </a:r>
          </a:p>
        </p:txBody>
      </p:sp>
      <p:pic>
        <p:nvPicPr>
          <p:cNvPr id="6150" name="Picture 2" descr="Sun 0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2578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50204" y="1219200"/>
            <a:ext cx="4075155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 err="1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Tt</a:t>
            </a:r>
            <a:endParaRPr lang="en-GB" sz="260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54525" y="381000"/>
            <a:ext cx="3033713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009900"/>
                </a:solidFill>
                <a:latin typeface="Comic Sans MS" pitchFamily="66" charset="0"/>
                <a:cs typeface="+mn-cs"/>
              </a:rPr>
              <a:t>t</a:t>
            </a:r>
            <a:r>
              <a:rPr lang="en-US" sz="8000" b="1" dirty="0">
                <a:latin typeface="Comic Sans MS" pitchFamily="66" charset="0"/>
                <a:cs typeface="+mn-cs"/>
              </a:rPr>
              <a:t>urtle</a:t>
            </a:r>
          </a:p>
        </p:txBody>
      </p:sp>
      <p:pic>
        <p:nvPicPr>
          <p:cNvPr id="7172" name="Picture 2" descr="Turtle - Tir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"/>
            <a:ext cx="12636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789488" y="5029200"/>
            <a:ext cx="2576512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009900"/>
                </a:solidFill>
                <a:latin typeface="Comic Sans MS" pitchFamily="66" charset="0"/>
                <a:cs typeface="+mn-cs"/>
              </a:rPr>
              <a:t>t</a:t>
            </a:r>
            <a:r>
              <a:rPr lang="en-US" sz="8000" b="1" dirty="0">
                <a:latin typeface="Comic Sans MS" pitchFamily="66" charset="0"/>
                <a:cs typeface="+mn-cs"/>
              </a:rPr>
              <a:t>iger</a:t>
            </a:r>
          </a:p>
        </p:txBody>
      </p:sp>
      <p:pic>
        <p:nvPicPr>
          <p:cNvPr id="7174" name="Picture 2" descr="Tiger 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029200"/>
            <a:ext cx="137160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18</Words>
  <Application>Microsoft Office PowerPoint</Application>
  <PresentationFormat>On-screen Show (4:3)</PresentationFormat>
  <Paragraphs>18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kisito</dc:creator>
  <cp:lastModifiedBy>office</cp:lastModifiedBy>
  <cp:revision>87</cp:revision>
  <dcterms:created xsi:type="dcterms:W3CDTF">2012-01-19T14:37:27Z</dcterms:created>
  <dcterms:modified xsi:type="dcterms:W3CDTF">2024-06-23T08:51:13Z</dcterms:modified>
</cp:coreProperties>
</file>