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31" r:id="rId2"/>
    <p:sldId id="315" r:id="rId3"/>
    <p:sldId id="299" r:id="rId4"/>
    <p:sldId id="300" r:id="rId5"/>
    <p:sldId id="302" r:id="rId6"/>
    <p:sldId id="304" r:id="rId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9900CC"/>
    <a:srgbClr val="009900"/>
    <a:srgbClr val="006600"/>
    <a:srgbClr val="CC3399"/>
    <a:srgbClr val="CC0099"/>
    <a:srgbClr val="FF5050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DD526B48-679A-4D5F-B5B3-69CDBF968811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anose="020F0502020204030204" pitchFamily="34" charset="0"/>
              </a:defRPr>
            </a:lvl1pPr>
          </a:lstStyle>
          <a:p>
            <a:fld id="{08D2869D-BB80-473B-863E-8B71607AB97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4E8FBC5-CCD0-4E1F-AC62-FF9105239CE3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F5C758-88B6-4A1B-B19E-89E7511F7DC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E3F5DA2-DAD2-4671-991F-4CFE99B797D2}" type="slidenum">
              <a:rPr lang="en-GB" altLang="en-US"/>
              <a:pPr eaLnBrk="1" hangingPunct="1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DA8BF-D824-470D-BC08-6D246C0B0EA1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865B4-E2D4-4F19-AC8B-4C8D9E126A3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7549699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8AD8E-E924-430D-BE90-CD9B6601FC0C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59D9FB-D30D-4583-8060-3F17432EE97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95276988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39372-8218-4BEE-ADC7-633240F0BBAF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724DCD-5761-45D5-99B9-2CF4297A812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16998963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1D732-5372-4115-AEB4-0CB9057FD397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E865FA-711B-4F56-B879-76874B7B06F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47936494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8BAC5-B336-4D53-BC06-C7B5B0E51F9C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73B759-CE9F-4142-BEE5-D8BC3C5E020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2703374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F9FEC-F083-492A-81D6-D0125A89F228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EE2662-E1CA-43A2-A3E6-136A4AEA4F1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36547271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54BD8-9033-437F-B178-AA3A1EF3842C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8ABA32-A32C-4865-AB13-2A0453B241C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6086618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05B8A-C943-4CD8-8425-BA7D29E08253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6409D6-EB42-454E-9F60-E7C9A5610FE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58788473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2DB50-9D4B-4722-8D91-CD753F13A062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75D350-AC8E-4817-9FD1-DA51B01F7BF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12244573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3A118-0543-4EEC-A46D-B3F9B7F91231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213235-BB06-4838-A795-F972CA39D48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1599233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CE279-E7EF-4C5E-AB8F-DBD1F4D03FFB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41550B-DC7C-40AC-8787-20B806CBCA6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3166262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210743A-6DFE-4E89-B438-DFA752715AB9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E9A2359-F67B-479D-8DA3-FDB53E00AA5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41848" y="3581400"/>
            <a:ext cx="4992072" cy="2877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81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U</a:t>
            </a:r>
            <a:r>
              <a:rPr lang="en-GB" sz="181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-</a:t>
            </a:r>
            <a:r>
              <a:rPr lang="en-GB" sz="18100" b="1" dirty="0">
                <a:ln w="1905"/>
                <a:solidFill>
                  <a:srgbClr val="00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X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662775" y="762000"/>
            <a:ext cx="2215671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6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Uu</a:t>
            </a:r>
            <a:endParaRPr lang="en-GB" sz="12600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241072" y="838200"/>
            <a:ext cx="2060179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600" b="1" dirty="0">
                <a:ln w="1905"/>
                <a:solidFill>
                  <a:srgbClr val="CC33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Vv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174431" y="3733800"/>
            <a:ext cx="2970685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600" b="1" dirty="0" err="1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Ww</a:t>
            </a:r>
            <a:endParaRPr lang="en-GB" sz="12600" b="1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096860" y="3733800"/>
            <a:ext cx="2307042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600" b="1" dirty="0">
                <a:ln w="1905"/>
                <a:solidFill>
                  <a:srgbClr val="00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Xx</a:t>
            </a:r>
            <a:endParaRPr lang="en-GB" sz="12600" b="1" dirty="0">
              <a:ln w="1905"/>
              <a:solidFill>
                <a:srgbClr val="0099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pic>
        <p:nvPicPr>
          <p:cNvPr id="3078" name="Picture 2" descr="Watch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191000"/>
            <a:ext cx="914400" cy="118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2" descr="Umbrella 3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447800"/>
            <a:ext cx="1050925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Van 0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447800"/>
            <a:ext cx="1281113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2" descr="X-Ray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114800"/>
            <a:ext cx="1371600" cy="156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647546" y="1143000"/>
            <a:ext cx="4376519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Uu</a:t>
            </a:r>
            <a:endParaRPr lang="en-GB" sz="26000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4098925" y="533400"/>
            <a:ext cx="432435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0" b="1">
                <a:solidFill>
                  <a:srgbClr val="0000FF"/>
                </a:solidFill>
                <a:latin typeface="Comic Sans MS" panose="030F0702030302020204" pitchFamily="66" charset="0"/>
              </a:rPr>
              <a:t>u</a:t>
            </a:r>
            <a:r>
              <a:rPr lang="en-US" altLang="en-US" sz="8000" b="1">
                <a:latin typeface="Comic Sans MS" panose="030F0702030302020204" pitchFamily="66" charset="0"/>
              </a:rPr>
              <a:t>mbrella</a:t>
            </a:r>
          </a:p>
        </p:txBody>
      </p:sp>
      <p:pic>
        <p:nvPicPr>
          <p:cNvPr id="4100" name="Picture 3" descr="D:\clipart Flashcards\Symbols\Symbols (A - H)\Escalator - Up 1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876800"/>
            <a:ext cx="15811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4906963" y="4876800"/>
            <a:ext cx="1265237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0" b="1">
                <a:solidFill>
                  <a:srgbClr val="0000FF"/>
                </a:solidFill>
                <a:latin typeface="Comic Sans MS" panose="030F0702030302020204" pitchFamily="66" charset="0"/>
              </a:rPr>
              <a:t>u</a:t>
            </a:r>
            <a:r>
              <a:rPr lang="en-US" altLang="en-US" sz="8000" b="1">
                <a:latin typeface="Comic Sans MS" panose="030F0702030302020204" pitchFamily="66" charset="0"/>
              </a:rPr>
              <a:t>p</a:t>
            </a:r>
          </a:p>
        </p:txBody>
      </p:sp>
      <p:pic>
        <p:nvPicPr>
          <p:cNvPr id="4102" name="Picture 2" descr="Umbrella 3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81000"/>
            <a:ext cx="1374775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410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40708" y="1371600"/>
            <a:ext cx="4057521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0" b="1" dirty="0">
                <a:ln w="1905"/>
                <a:solidFill>
                  <a:srgbClr val="CC33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Vv</a:t>
            </a:r>
            <a:endParaRPr lang="en-GB" sz="26000" b="1" dirty="0">
              <a:ln w="1905"/>
              <a:solidFill>
                <a:srgbClr val="CC3399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4930775" y="609600"/>
            <a:ext cx="17922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0" b="1">
                <a:solidFill>
                  <a:srgbClr val="CC3399"/>
                </a:solidFill>
                <a:latin typeface="Comic Sans MS" panose="030F0702030302020204" pitchFamily="66" charset="0"/>
              </a:rPr>
              <a:t>v</a:t>
            </a:r>
            <a:r>
              <a:rPr lang="en-US" altLang="en-US" sz="8000" b="1">
                <a:latin typeface="Comic Sans MS" panose="030F0702030302020204" pitchFamily="66" charset="0"/>
              </a:rPr>
              <a:t>an</a:t>
            </a:r>
          </a:p>
        </p:txBody>
      </p:sp>
      <p:pic>
        <p:nvPicPr>
          <p:cNvPr id="5124" name="Picture 2" descr="Van 0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85800"/>
            <a:ext cx="16764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4867275" y="5257800"/>
            <a:ext cx="367823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0" b="1">
                <a:solidFill>
                  <a:srgbClr val="CC3399"/>
                </a:solidFill>
                <a:latin typeface="Comic Sans MS" panose="030F0702030302020204" pitchFamily="66" charset="0"/>
              </a:rPr>
              <a:t>v</a:t>
            </a:r>
            <a:r>
              <a:rPr lang="en-US" altLang="en-US" sz="8000" b="1">
                <a:latin typeface="Comic Sans MS" panose="030F0702030302020204" pitchFamily="66" charset="0"/>
              </a:rPr>
              <a:t>olcano</a:t>
            </a:r>
          </a:p>
        </p:txBody>
      </p:sp>
      <p:pic>
        <p:nvPicPr>
          <p:cNvPr id="5126" name="Picture 1" descr="D:\clipart Flashcards\Set 3\Nature\Volcanoes\gc404345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181600"/>
            <a:ext cx="1844675" cy="137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789526" y="1219200"/>
            <a:ext cx="5931432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0" b="1" dirty="0" err="1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Ww</a:t>
            </a:r>
            <a:endParaRPr lang="en-GB" sz="26000" b="1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07000" y="457200"/>
            <a:ext cx="3060700" cy="1323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  <a:cs typeface="+mn-cs"/>
              </a:rPr>
              <a:t>w</a:t>
            </a:r>
            <a:r>
              <a:rPr lang="en-US" sz="8000" b="1" dirty="0">
                <a:latin typeface="Comic Sans MS" pitchFamily="66" charset="0"/>
                <a:cs typeface="+mn-cs"/>
              </a:rPr>
              <a:t>atch</a:t>
            </a:r>
          </a:p>
        </p:txBody>
      </p:sp>
      <p:pic>
        <p:nvPicPr>
          <p:cNvPr id="6148" name="Picture 2" descr="Watch 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52400"/>
            <a:ext cx="1201738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667375" y="5029200"/>
            <a:ext cx="1719263" cy="1323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  <a:cs typeface="+mn-cs"/>
              </a:rPr>
              <a:t>w</a:t>
            </a:r>
            <a:r>
              <a:rPr lang="en-US" sz="8000" b="1" dirty="0">
                <a:latin typeface="Comic Sans MS" pitchFamily="66" charset="0"/>
                <a:cs typeface="+mn-cs"/>
              </a:rPr>
              <a:t>ig</a:t>
            </a:r>
          </a:p>
        </p:txBody>
      </p:sp>
      <p:pic>
        <p:nvPicPr>
          <p:cNvPr id="6150" name="Picture 5" descr="D:\clipart Flashcards\Clothing &amp; Accessories\Jewelry &amp; Such (Ri - Z)\Wig 5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5181600"/>
            <a:ext cx="141446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315771" y="1371600"/>
            <a:ext cx="4565673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0" b="1" dirty="0">
                <a:ln w="1905"/>
                <a:solidFill>
                  <a:srgbClr val="00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Xx</a:t>
            </a:r>
            <a:endParaRPr lang="en-GB" sz="26000" b="1" dirty="0">
              <a:ln w="1905"/>
              <a:solidFill>
                <a:srgbClr val="0099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5475288" y="5029200"/>
            <a:ext cx="2182812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9600" b="1">
                <a:latin typeface="Comic Sans MS" panose="030F0702030302020204" pitchFamily="66" charset="0"/>
              </a:rPr>
              <a:t>fo</a:t>
            </a:r>
            <a:r>
              <a:rPr lang="en-US" altLang="en-US" sz="9600" b="1">
                <a:solidFill>
                  <a:srgbClr val="009900"/>
                </a:solidFill>
                <a:latin typeface="Comic Sans MS" panose="030F0702030302020204" pitchFamily="66" charset="0"/>
              </a:rPr>
              <a:t>x</a:t>
            </a:r>
          </a:p>
        </p:txBody>
      </p:sp>
      <p:pic>
        <p:nvPicPr>
          <p:cNvPr id="7172" name="Picture 4" descr="D:\clipart Flashcards\Animals (Part 2)\Land Animals (Di - Gn)\Fox 08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5181600"/>
            <a:ext cx="1955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4648200" y="457200"/>
            <a:ext cx="36576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0" b="1">
                <a:solidFill>
                  <a:srgbClr val="009900"/>
                </a:solidFill>
                <a:latin typeface="Comic Sans MS" panose="030F0702030302020204" pitchFamily="66" charset="0"/>
              </a:rPr>
              <a:t>x</a:t>
            </a:r>
            <a:r>
              <a:rPr lang="en-US" altLang="en-US" sz="8000" b="1">
                <a:latin typeface="Comic Sans MS" panose="030F0702030302020204" pitchFamily="66" charset="0"/>
              </a:rPr>
              <a:t>-ray</a:t>
            </a:r>
          </a:p>
        </p:txBody>
      </p:sp>
      <p:pic>
        <p:nvPicPr>
          <p:cNvPr id="7174" name="Picture 2" descr="X-Ray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762000"/>
            <a:ext cx="930275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3" descr="Doctor with X-Ray 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52400"/>
            <a:ext cx="1152525" cy="172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18</Words>
  <Application>Microsoft Office PowerPoint</Application>
  <PresentationFormat>On-screen Show (4:3)</PresentationFormat>
  <Paragraphs>18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kisito</dc:creator>
  <cp:lastModifiedBy>office</cp:lastModifiedBy>
  <cp:revision>90</cp:revision>
  <dcterms:created xsi:type="dcterms:W3CDTF">2012-01-19T14:37:27Z</dcterms:created>
  <dcterms:modified xsi:type="dcterms:W3CDTF">2024-06-23T09:00:00Z</dcterms:modified>
</cp:coreProperties>
</file>