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2" r:id="rId2"/>
    <p:sldId id="316" r:id="rId3"/>
    <p:sldId id="306" r:id="rId4"/>
    <p:sldId id="308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006600"/>
    <a:srgbClr val="CC3399"/>
    <a:srgbClr val="CC0099"/>
    <a:srgbClr val="9900CC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123F08EF-4BEF-4B0D-A0B4-1B4FA49D3C18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56DE9EB7-155D-4E73-9840-6596F41AC5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#44 Font Condensed" pitchFamily="2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#44 Font Condensed" pitchFamily="2" charset="0"/>
                <a:cs typeface="Arial" charset="0"/>
              </a:defRPr>
            </a:lvl1pPr>
          </a:lstStyle>
          <a:p>
            <a:pPr>
              <a:defRPr/>
            </a:pPr>
            <a:fld id="{37959CFC-3A60-4B5D-934B-3D00A62533CB}" type="datetimeFigureOut">
              <a:rPr lang="en-GB"/>
              <a:pPr>
                <a:defRPr/>
              </a:pPr>
              <a:t>23/06/2024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#44 Font Condensed" pitchFamily="2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#44 Font Condensed" pitchFamily="2" charset="0"/>
              </a:defRPr>
            </a:lvl1pPr>
          </a:lstStyle>
          <a:p>
            <a:fld id="{BB51E721-7E57-45D9-A71E-2C6255EAA9F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F7FB539-9158-4149-B4A0-236EA139F746}" type="slidenum">
              <a:rPr lang="en-GB" altLang="en-US">
                <a:latin typeface="#44 Font Condensed" pitchFamily="2" charset="0"/>
              </a:rPr>
              <a:pPr eaLnBrk="1" hangingPunct="1"/>
              <a:t>2</a:t>
            </a:fld>
            <a:endParaRPr lang="en-GB" altLang="en-US">
              <a:latin typeface="#44 Font Condensed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6914-4045-4349-B250-5ABC8B9929D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B8C0-370E-4D2C-AC1B-3800F7B117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430479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3E1C8-2715-477F-A62B-765380BF07E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B89AD-D182-4FF2-83F0-A92BAF27B7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4336590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EF3F2-60A3-4777-9B28-5BADF383F70D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95CFF-C2EC-496C-A467-EE7A078E87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999810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F8B18-915F-4D17-A7E6-7F41EFDB9C5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A43C9-2366-422B-B487-98A3E2E227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6092796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BD807-D7CC-4535-9EF7-D5CCFC36741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3C675-F4CD-43A1-B0DD-FA6EE46533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602625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A7924-2DA3-4507-8C64-DA9E3265D6B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81CF1-089D-4CD8-8A60-E9A0D6F046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4871222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6DB0B-2B5A-4629-9E54-65AF6CA3630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CCC4B-C34C-4C96-8902-D0EC6C815D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204302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B6D10-ECC8-4337-B499-492186FD00AE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BD3D4-DB83-499C-B57D-162FA7E9CC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646233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D742E-BA1A-4730-88DA-297205ABCF2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9687B-30BA-4494-B129-1F5528DCF1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400778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2955-9FF6-4488-9FCB-D3A0DA43B60E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082F6-D8C3-4ECB-BFAC-9E2E2777F7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4067261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7B008-A379-42D4-A806-7D50F306AFFD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BFD7B-D7A7-4507-B6A3-15D945FCEA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221113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E819DF-5D5E-4A8C-AFB0-85D8C5A18449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90CC632-44DB-4A7D-A794-EC00EFB3143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13179" y="3657600"/>
            <a:ext cx="4685898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Y</a:t>
            </a:r>
            <a:r>
              <a:rPr lang="en-GB" sz="181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Z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90800" y="1219200"/>
            <a:ext cx="21243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Yy</a:t>
            </a:r>
            <a:endParaRPr lang="en-GB" sz="126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72391" y="3886200"/>
            <a:ext cx="217399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Zz</a:t>
            </a:r>
            <a:endParaRPr lang="en-GB" sz="12600" b="1" dirty="0">
              <a:ln w="1905"/>
              <a:solidFill>
                <a:srgbClr val="CC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6" name="Picture 5" descr="D:\clipart Flashcards\Animals (Part 2)\Land Animals (Sn - Z)\Yak 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81200"/>
            <a:ext cx="1143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2" descr="D:\clipart Flashcards\Animals (Part 2)\Land Animals (Sn - Z)\Zebra 2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19600"/>
            <a:ext cx="12509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7400" y="1143000"/>
            <a:ext cx="418736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Yy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541838" y="304800"/>
            <a:ext cx="30273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y</a:t>
            </a:r>
            <a:r>
              <a:rPr lang="en-US" altLang="en-US" sz="8000" b="1">
                <a:latin typeface="Comic Sans MS" panose="030F0702030302020204" pitchFamily="66" charset="0"/>
              </a:rPr>
              <a:t>o-</a:t>
            </a:r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y</a:t>
            </a:r>
            <a:r>
              <a:rPr lang="en-US" altLang="en-US" sz="8000" b="1">
                <a:latin typeface="Comic Sans MS" panose="030F0702030302020204" pitchFamily="66" charset="0"/>
              </a:rPr>
              <a:t>o</a:t>
            </a:r>
          </a:p>
        </p:txBody>
      </p:sp>
      <p:pic>
        <p:nvPicPr>
          <p:cNvPr id="4100" name="Picture 1" descr="D:\clipart Flashcards\Kids' Stuff\Toys (Sl - Z)\Yo-Yo 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14350"/>
            <a:ext cx="1295400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5268913" y="5105400"/>
            <a:ext cx="18780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y</a:t>
            </a:r>
            <a:r>
              <a:rPr lang="en-US" altLang="en-US" sz="8000" b="1">
                <a:latin typeface="Comic Sans MS" panose="030F0702030302020204" pitchFamily="66" charset="0"/>
              </a:rPr>
              <a:t>ak</a:t>
            </a:r>
          </a:p>
        </p:txBody>
      </p:sp>
      <p:pic>
        <p:nvPicPr>
          <p:cNvPr id="4102" name="Picture 5" descr="D:\clipart Flashcards\Animals (Part 2)\Land Animals (Sn - Z)\Yak 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438775"/>
            <a:ext cx="1371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43553" y="1295400"/>
            <a:ext cx="4289957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Zz</a:t>
            </a:r>
            <a:endParaRPr lang="en-GB" sz="26000" b="1" dirty="0">
              <a:ln w="1905"/>
              <a:solidFill>
                <a:srgbClr val="CC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7113" y="381000"/>
            <a:ext cx="3076575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C3399"/>
                </a:solidFill>
                <a:latin typeface="Comic Sans MS" pitchFamily="66" charset="0"/>
                <a:cs typeface="+mn-cs"/>
              </a:rPr>
              <a:t>z</a:t>
            </a:r>
            <a:r>
              <a:rPr lang="en-US" sz="8000" b="1" dirty="0">
                <a:latin typeface="Comic Sans MS" pitchFamily="66" charset="0"/>
                <a:cs typeface="+mn-cs"/>
              </a:rPr>
              <a:t>ebra</a:t>
            </a:r>
          </a:p>
        </p:txBody>
      </p:sp>
      <p:pic>
        <p:nvPicPr>
          <p:cNvPr id="5124" name="Picture 42" descr="D:\clipart Flashcards\Animals (Part 2)\Land Animals (Sn - Z)\Zebra 2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16922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91200" y="5105400"/>
            <a:ext cx="1817688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C3399"/>
                </a:solidFill>
                <a:latin typeface="Comic Sans MS" pitchFamily="66" charset="0"/>
                <a:cs typeface="+mn-cs"/>
              </a:rPr>
              <a:t>z</a:t>
            </a:r>
            <a:r>
              <a:rPr lang="en-US" sz="8000" b="1" dirty="0">
                <a:latin typeface="Comic Sans MS" pitchFamily="66" charset="0"/>
                <a:cs typeface="+mn-cs"/>
              </a:rPr>
              <a:t>oo</a:t>
            </a:r>
          </a:p>
        </p:txBody>
      </p:sp>
      <p:pic>
        <p:nvPicPr>
          <p:cNvPr id="5126" name="Picture 6" descr="D:\clipart Flashcards\Architecture &amp; Landmarks\United States\Zoo - Denver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181600"/>
            <a:ext cx="23622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10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#44 Font Condensed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88</cp:revision>
  <dcterms:created xsi:type="dcterms:W3CDTF">2012-01-19T14:37:27Z</dcterms:created>
  <dcterms:modified xsi:type="dcterms:W3CDTF">2024-06-23T09:00:46Z</dcterms:modified>
</cp:coreProperties>
</file>