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5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34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FF"/>
    <a:srgbClr val="006600"/>
    <a:srgbClr val="CC3399"/>
    <a:srgbClr val="CC0099"/>
    <a:srgbClr val="9900CC"/>
    <a:srgbClr val="FF505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5D32AB3-4CCF-4251-849C-44239FF6DC73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mic Sans MS" panose="030F0702030302020204" pitchFamily="66" charset="0"/>
              </a:defRPr>
            </a:lvl1pPr>
          </a:lstStyle>
          <a:p>
            <a:fld id="{66E1768B-4667-4913-8EE2-30F675851C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F43755C-7DBB-4177-92D9-3CF0C48C7EC0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519CE214-F0A6-4D33-AA68-46063491AAA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58E6CB-1ECF-4575-9B7C-74B3EDDC267E}" type="slidenum">
              <a:rPr lang="en-GB" altLang="en-US">
                <a:latin typeface="Comic Sans MS" panose="030F0702030302020204" pitchFamily="66" charset="0"/>
              </a:rPr>
              <a:pPr eaLnBrk="1" hangingPunct="1"/>
              <a:t>1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800ED3-A834-4015-BCB1-46C3D388E6AB}" type="slidenum">
              <a:rPr lang="en-GB" altLang="en-US">
                <a:latin typeface="Comic Sans MS" panose="030F0702030302020204" pitchFamily="66" charset="0"/>
              </a:rPr>
              <a:pPr eaLnBrk="1" hangingPunct="1"/>
              <a:t>2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5268C9-F984-4E71-9778-10D9F290BF74}" type="slidenum">
              <a:rPr lang="en-GB" altLang="en-US">
                <a:latin typeface="Comic Sans MS" panose="030F0702030302020204" pitchFamily="66" charset="0"/>
              </a:rPr>
              <a:pPr eaLnBrk="1" hangingPunct="1"/>
              <a:t>3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3DD414-C8FF-491F-BEC6-D3892676B80B}" type="slidenum">
              <a:rPr lang="en-GB" altLang="en-US">
                <a:latin typeface="Comic Sans MS" panose="030F0702030302020204" pitchFamily="66" charset="0"/>
              </a:rPr>
              <a:pPr eaLnBrk="1" hangingPunct="1"/>
              <a:t>4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9F9894-4216-470F-A8EA-F0C21F6676A9}" type="slidenum">
              <a:rPr lang="en-GB" altLang="en-US">
                <a:latin typeface="Comic Sans MS" panose="030F0702030302020204" pitchFamily="66" charset="0"/>
              </a:rPr>
              <a:pPr eaLnBrk="1" hangingPunct="1"/>
              <a:t>5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42DEF6-C92E-413C-B9E5-7DF06938DC26}" type="slidenum">
              <a:rPr lang="en-GB" altLang="en-US">
                <a:latin typeface="Comic Sans MS" panose="030F0702030302020204" pitchFamily="66" charset="0"/>
              </a:rPr>
              <a:pPr eaLnBrk="1" hangingPunct="1"/>
              <a:t>6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E31168-9C4E-4DF0-9B30-62ADDE1A1B70}" type="slidenum">
              <a:rPr lang="en-GB" altLang="en-US">
                <a:latin typeface="Comic Sans MS" panose="030F0702030302020204" pitchFamily="66" charset="0"/>
              </a:rPr>
              <a:pPr eaLnBrk="1" hangingPunct="1"/>
              <a:t>7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04E1A1-C05E-41B7-A7DD-03FF97CDDC0C}" type="slidenum">
              <a:rPr lang="en-GB" altLang="en-US">
                <a:latin typeface="Comic Sans MS" panose="030F0702030302020204" pitchFamily="66" charset="0"/>
              </a:rPr>
              <a:pPr eaLnBrk="1" hangingPunct="1"/>
              <a:t>8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6C2F34-16EE-4BEF-B2F1-9189869326C3}" type="slidenum">
              <a:rPr lang="en-GB" altLang="en-US">
                <a:latin typeface="Comic Sans MS" panose="030F0702030302020204" pitchFamily="66" charset="0"/>
              </a:rPr>
              <a:pPr eaLnBrk="1" hangingPunct="1"/>
              <a:t>9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354A-51D1-4D2E-8A28-F0098E617713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72268-3507-47F9-8642-B469435AF1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782371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1059-EBAB-4C4C-8E80-52E53A9FDCF6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C4A06-2A28-4D3D-84D9-B247800212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869281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CA94-6752-49E6-B40C-6FD0BCABB4CE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C8F09-3592-4999-8159-2203D7A58B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19558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1948-04C9-4426-B051-539D67FA81A6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918C7-97BB-46C6-856E-E5E861A759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885526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1A65-914F-4782-A526-802792BA2161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4A51-BE3B-40B6-9845-EEA271986B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5801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E37C-40BB-4688-A3ED-723AC309AED2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B0DF-4EC0-47D9-B903-38399161A2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6730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63E5-CF0C-4AD6-AB1B-9455464C19E8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4A7FB-1E85-4ABA-A1DE-1321187585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897763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124E7-01DE-4D9A-8FBF-3123BA88D314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EB7CE-4F0F-4F46-8843-3C6890ECF9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391937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9E49-B48C-4847-9863-FEADCE27B616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19F7B-AF77-4D79-A229-0DEF5EEB9E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6574757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416F-3419-411B-BE6E-ECA81FAC2669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F0AC3-9792-4AB8-8B68-BC00DDA7B7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357019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ACEC-0A15-4AD2-AF97-7FA738510C1F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A0663-AB15-4046-A7D2-B70A00DDA9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233147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009CFB26-B563-4037-B636-A2179DF08726}" type="datetimeFigureOut">
              <a:rPr lang="en-GB"/>
              <a:pPr>
                <a:defRPr/>
              </a:pPr>
              <a:t>23/06/2024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mic Sans MS" panose="030F0702030302020204" pitchFamily="66" charset="0"/>
              </a:defRPr>
            </a:lvl1pPr>
          </a:lstStyle>
          <a:p>
            <a:fld id="{2FAAA533-CF3C-49FA-8E38-5FBCAF47C11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9900" y="3657600"/>
            <a:ext cx="34724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A</a:t>
            </a:r>
            <a:r>
              <a:rPr lang="en-GB" sz="1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-</a:t>
            </a:r>
            <a:r>
              <a:rPr lang="en-GB" sz="1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Z</a:t>
            </a:r>
          </a:p>
        </p:txBody>
      </p:sp>
      <p:pic>
        <p:nvPicPr>
          <p:cNvPr id="2051" name="Picture 2" descr="D:\clipart Flashcards\RasterCliparts\Music\General\Musical Notes 5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clipart Flashcards\RasterCliparts\Music\General\Musical Notes 5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6771" y="838200"/>
            <a:ext cx="226376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Aa</a:t>
            </a:r>
            <a:endParaRPr lang="en-GB" sz="12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914400"/>
            <a:ext cx="21884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Bb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0834" y="3810000"/>
            <a:ext cx="201529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Cc</a:t>
            </a:r>
          </a:p>
        </p:txBody>
      </p:sp>
      <p:pic>
        <p:nvPicPr>
          <p:cNvPr id="3077" name="Picture 2" descr="Appl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9563"/>
            <a:ext cx="6858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3733800"/>
            <a:ext cx="238238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Dd</a:t>
            </a:r>
            <a:endParaRPr lang="en-GB" sz="12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3079" name="Picture 2" descr="Beach 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at 07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908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 descr="Dog Lick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11191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85800"/>
            <a:ext cx="20906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Ee</a:t>
            </a:r>
            <a:endParaRPr lang="en-GB" sz="12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80462" y="990600"/>
            <a:ext cx="19864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rgbClr val="CC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Ff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1838" y="3581400"/>
            <a:ext cx="214033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Gg</a:t>
            </a:r>
            <a:endParaRPr lang="en-GB" sz="12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15302" y="3657600"/>
            <a:ext cx="23583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Hh</a:t>
            </a:r>
            <a:endParaRPr lang="en-GB" sz="12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4102" name="Picture 2" descr="Egg with Le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9604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Fish 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1092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Goat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102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 descr="D:\clipart Flashcards\Clothing &amp; Accessories\Hats\Hat with Flowers 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419600"/>
            <a:ext cx="13557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2301" y="685800"/>
            <a:ext cx="15215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Ii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8133" y="914400"/>
            <a:ext cx="191110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CC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Jj</a:t>
            </a:r>
            <a:endParaRPr lang="en-GB" sz="12600" b="1" dirty="0">
              <a:ln w="1905"/>
              <a:solidFill>
                <a:srgbClr val="CC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9853" y="3581400"/>
            <a:ext cx="212429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Kk</a:t>
            </a:r>
            <a:endParaRPr lang="en-GB" sz="12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78980" y="3733800"/>
            <a:ext cx="15167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Ll</a:t>
            </a:r>
            <a:endParaRPr lang="en-GB" sz="12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5126" name="Picture 2" descr="D:\clipart Flashcards\Real Estate\Real Estate (Ho - Z)\Igloo.wm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6363"/>
            <a:ext cx="911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Lear J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1219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Kite 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1096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7" descr="D:\clipart Flashcards\Food &amp; Drink\Fruits (J - Pe)\Lemon 0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8148" y="685800"/>
            <a:ext cx="28664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Mm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0" y="838200"/>
            <a:ext cx="235032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CC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Nn</a:t>
            </a:r>
            <a:endParaRPr lang="en-GB" sz="12600" b="1" dirty="0">
              <a:ln w="1905"/>
              <a:solidFill>
                <a:srgbClr val="CC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97435" y="3733800"/>
            <a:ext cx="2324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Oo</a:t>
            </a:r>
            <a:endParaRPr lang="en-GB" sz="12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95632" y="3733800"/>
            <a:ext cx="190949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Pp</a:t>
            </a:r>
            <a:endParaRPr lang="en-GB" sz="12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6150" name="Picture 2" descr="Stuffed Mon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1985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Nest &amp; Eggs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2366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Octopus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1371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Pig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1219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1346" y="685800"/>
            <a:ext cx="24400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Qq</a:t>
            </a:r>
            <a:endParaRPr lang="en-GB" sz="12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70467" y="838200"/>
            <a:ext cx="19944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Rr</a:t>
            </a:r>
            <a:endParaRPr lang="en-GB" sz="126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3654" y="3733800"/>
            <a:ext cx="209223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Ss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15482" y="3733800"/>
            <a:ext cx="206979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Tt</a:t>
            </a:r>
            <a:endParaRPr lang="en-GB" sz="12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7174" name="Picture 2" descr="Queen 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865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2" descr="D:\clipart Flashcards\Animals (Part 2)\Land Animals (P - Sl)\Rabbit 1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8080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D:\clipart Flashcards\Animals (Part 2)\Cartoons (Ra - Se)\Seal - Nervous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10429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Turtle - Ti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103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8975" y="762000"/>
            <a:ext cx="221567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Uu</a:t>
            </a:r>
            <a:endParaRPr lang="en-GB" sz="12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1072" y="838200"/>
            <a:ext cx="20601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>
                <a:ln w="1905"/>
                <a:solidFill>
                  <a:srgbClr val="CC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Vv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74431" y="3733800"/>
            <a:ext cx="297068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Ww</a:t>
            </a:r>
            <a:endParaRPr lang="en-GB" sz="12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860" y="3733800"/>
            <a:ext cx="23070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Xx</a:t>
            </a:r>
            <a:endParaRPr lang="en-GB" sz="12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8198" name="Picture 2" descr="Watch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9144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Umbrella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1318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Van 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12811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 descr="X-R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13716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0" y="838200"/>
            <a:ext cx="21243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Yy</a:t>
            </a:r>
            <a:endParaRPr lang="en-GB" sz="12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91446" y="3886200"/>
            <a:ext cx="217399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600" b="1" dirty="0" err="1">
                <a:ln w="1905"/>
                <a:solidFill>
                  <a:srgbClr val="CC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+mn-cs"/>
              </a:rPr>
              <a:t>Zz</a:t>
            </a:r>
            <a:endParaRPr lang="en-GB" sz="12600" b="1" dirty="0">
              <a:ln w="1905"/>
              <a:solidFill>
                <a:srgbClr val="CC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9220" name="Picture 5" descr="D:\clipart Flashcards\Animals (Part 2)\Land Animals (Sn - Z)\Yak 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5017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2" descr="D:\clipart Flashcards\Animals (Part 2)\Land Animals (Sn - Z)\Zebra 2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14271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KizschoolNew\Finished\Logo\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464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36</Words>
  <Application>Microsoft Office PowerPoint</Application>
  <PresentationFormat>On-screen Show (4:3)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kisito</dc:creator>
  <cp:lastModifiedBy>office</cp:lastModifiedBy>
  <cp:revision>94</cp:revision>
  <dcterms:created xsi:type="dcterms:W3CDTF">2012-01-19T14:37:27Z</dcterms:created>
  <dcterms:modified xsi:type="dcterms:W3CDTF">2024-06-23T09:06:03Z</dcterms:modified>
</cp:coreProperties>
</file>