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0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984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950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656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35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65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75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194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16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981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36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9260-92B9-4164-A447-5A6E350BFE8E}" type="datetimeFigureOut">
              <a:rPr lang="ar-SA" smtClean="0"/>
              <a:t>30/01/1446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2AE5-EDA2-4B63-B312-0AF1209E4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rs-AF" sz="8000" dirty="0"/>
              <a:t>نوشتن و خواندن اعداد از یک الی صد </a:t>
            </a:r>
            <a:endParaRPr lang="ar-SA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802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3" y="295835"/>
            <a:ext cx="9426388" cy="6347012"/>
          </a:xfrm>
        </p:spPr>
      </p:pic>
    </p:spTree>
    <p:extLst>
      <p:ext uri="{BB962C8B-B14F-4D97-AF65-F5344CB8AC3E}">
        <p14:creationId xmlns:p14="http://schemas.microsoft.com/office/powerpoint/2010/main" val="371867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5725"/>
            <a:ext cx="47244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0500" l="12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0"/>
            <a:ext cx="10959353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نوشتن و خواندن اعداد از یک الی صد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نوشتن و خواندن اعداد از یک الی صد </dc:title>
  <dc:creator>Windows User</dc:creator>
  <cp:lastModifiedBy>Windows User</cp:lastModifiedBy>
  <cp:revision>3</cp:revision>
  <dcterms:created xsi:type="dcterms:W3CDTF">2024-08-05T18:12:23Z</dcterms:created>
  <dcterms:modified xsi:type="dcterms:W3CDTF">2024-08-05T18:24:27Z</dcterms:modified>
</cp:coreProperties>
</file>