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5A5DE9-74D6-4CD8-9860-FDA67FF5043B}" type="doc">
      <dgm:prSet loTypeId="urn:microsoft.com/office/officeart/2005/8/layout/arrow6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9CF1204-60E2-4928-B106-436CF8B28127}">
      <dgm:prSet phldrT="[Text]" custT="1"/>
      <dgm:spPr/>
      <dgm:t>
        <a:bodyPr/>
        <a:lstStyle/>
        <a:p>
          <a:r>
            <a:rPr lang="fa-IR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اصطلاح: </a:t>
          </a:r>
          <a:r>
            <a:rPr lang="fa-IR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اسلامی عبارت است از شناخت ضرورت های اعتقادی، اخلاقی، عبادی، سیاسی، اجتماعی و اقتصادی اسلام است که دانستن آن به صورت غیر تخصصی وجیبه هر فرد مسلمان </a:t>
          </a:r>
          <a:r>
            <a:rPr lang="fa-IR" sz="2800" dirty="0" smtClean="0"/>
            <a:t>است.</a:t>
          </a:r>
          <a:endParaRPr lang="en-US" sz="28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D7C222E4-51A8-4B21-B6A7-113BB6957170}" type="parTrans" cxnId="{D19067E1-4DC7-49C9-9DF2-8485254F45D1}">
      <dgm:prSet/>
      <dgm:spPr/>
      <dgm:t>
        <a:bodyPr/>
        <a:lstStyle/>
        <a:p>
          <a:endParaRPr lang="en-US" sz="28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AC78C61D-4DCA-4CFE-8E71-4D4A1C62D32B}" type="sibTrans" cxnId="{D19067E1-4DC7-49C9-9DF2-8485254F45D1}">
      <dgm:prSet/>
      <dgm:spPr/>
      <dgm:t>
        <a:bodyPr/>
        <a:lstStyle/>
        <a:p>
          <a:endParaRPr lang="en-US" sz="28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5B5B92F1-633F-4272-9966-868B05BC81E4}">
      <dgm:prSet phldrT="[Text]" custT="1"/>
      <dgm:spPr/>
      <dgm:t>
        <a:bodyPr/>
        <a:lstStyle/>
        <a:p>
          <a:r>
            <a:rPr lang="prs-AF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لغت: </a:t>
          </a:r>
          <a:r>
            <a:rPr lang="fa-I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مهارت یافتن، تهذیب، تادیب، تربیت، خردمندی، مهارت داشتن در چیزی </a:t>
          </a:r>
          <a:r>
            <a:rPr lang="fa-I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از نگاه علمی و عملی </a:t>
          </a:r>
          <a:endParaRPr lang="en-US" sz="24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22DD0EA3-D328-427B-B8D7-C1674A738882}" type="parTrans" cxnId="{84B26EB5-8B67-42D8-B5F1-F9820CBAC531}">
      <dgm:prSet/>
      <dgm:spPr/>
      <dgm:t>
        <a:bodyPr/>
        <a:lstStyle/>
        <a:p>
          <a:endParaRPr lang="en-US" sz="28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DF7015EE-BDD4-4534-85F9-785803F69DD4}" type="sibTrans" cxnId="{84B26EB5-8B67-42D8-B5F1-F9820CBAC531}">
      <dgm:prSet/>
      <dgm:spPr/>
      <dgm:t>
        <a:bodyPr/>
        <a:lstStyle/>
        <a:p>
          <a:endParaRPr lang="en-US" sz="28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FE0AF676-F2A6-4CA0-B2D4-58C2DA22B8E4}" type="pres">
      <dgm:prSet presAssocID="{425A5DE9-74D6-4CD8-9860-FDA67FF5043B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DA7E249-A259-4CB5-BA9D-3E67289101F3}" type="pres">
      <dgm:prSet presAssocID="{425A5DE9-74D6-4CD8-9860-FDA67FF5043B}" presName="ribbon" presStyleLbl="node1" presStyleIdx="0" presStyleCnt="1"/>
      <dgm:spPr/>
    </dgm:pt>
    <dgm:pt modelId="{12751844-79FF-4334-BE1B-274EA92EAE4E}" type="pres">
      <dgm:prSet presAssocID="{425A5DE9-74D6-4CD8-9860-FDA67FF5043B}" presName="leftArrowText" presStyleLbl="node1" presStyleIdx="0" presStyleCnt="1" custScaleX="111509" custScaleY="13022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438827-406F-4A92-B623-BD42A723402C}" type="pres">
      <dgm:prSet presAssocID="{425A5DE9-74D6-4CD8-9860-FDA67FF5043B}" presName="rightArrowText" presStyleLbl="node1" presStyleIdx="0" presStyleCnt="1" custScaleY="12337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9067E1-4DC7-49C9-9DF2-8485254F45D1}" srcId="{425A5DE9-74D6-4CD8-9860-FDA67FF5043B}" destId="{29CF1204-60E2-4928-B106-436CF8B28127}" srcOrd="0" destOrd="0" parTransId="{D7C222E4-51A8-4B21-B6A7-113BB6957170}" sibTransId="{AC78C61D-4DCA-4CFE-8E71-4D4A1C62D32B}"/>
    <dgm:cxn modelId="{9B38FF1E-01D9-4954-90D2-1F388BC1C4BB}" type="presOf" srcId="{425A5DE9-74D6-4CD8-9860-FDA67FF5043B}" destId="{FE0AF676-F2A6-4CA0-B2D4-58C2DA22B8E4}" srcOrd="0" destOrd="0" presId="urn:microsoft.com/office/officeart/2005/8/layout/arrow6"/>
    <dgm:cxn modelId="{84B26EB5-8B67-42D8-B5F1-F9820CBAC531}" srcId="{425A5DE9-74D6-4CD8-9860-FDA67FF5043B}" destId="{5B5B92F1-633F-4272-9966-868B05BC81E4}" srcOrd="1" destOrd="0" parTransId="{22DD0EA3-D328-427B-B8D7-C1674A738882}" sibTransId="{DF7015EE-BDD4-4534-85F9-785803F69DD4}"/>
    <dgm:cxn modelId="{BA1D71CD-855F-4FFE-9453-2D7F8CDE86D8}" type="presOf" srcId="{5B5B92F1-633F-4272-9966-868B05BC81E4}" destId="{F9438827-406F-4A92-B623-BD42A723402C}" srcOrd="0" destOrd="0" presId="urn:microsoft.com/office/officeart/2005/8/layout/arrow6"/>
    <dgm:cxn modelId="{A5C06893-23A5-4445-A67C-831BD48A792F}" type="presOf" srcId="{29CF1204-60E2-4928-B106-436CF8B28127}" destId="{12751844-79FF-4334-BE1B-274EA92EAE4E}" srcOrd="0" destOrd="0" presId="urn:microsoft.com/office/officeart/2005/8/layout/arrow6"/>
    <dgm:cxn modelId="{3E2443E6-BC04-4782-AEBE-E4F2E37E47C5}" type="presParOf" srcId="{FE0AF676-F2A6-4CA0-B2D4-58C2DA22B8E4}" destId="{4DA7E249-A259-4CB5-BA9D-3E67289101F3}" srcOrd="0" destOrd="0" presId="urn:microsoft.com/office/officeart/2005/8/layout/arrow6"/>
    <dgm:cxn modelId="{68263F2A-E971-4880-875C-732913D71540}" type="presParOf" srcId="{FE0AF676-F2A6-4CA0-B2D4-58C2DA22B8E4}" destId="{12751844-79FF-4334-BE1B-274EA92EAE4E}" srcOrd="1" destOrd="0" presId="urn:microsoft.com/office/officeart/2005/8/layout/arrow6"/>
    <dgm:cxn modelId="{EECEA7D2-5B06-4710-9746-1568C2798442}" type="presParOf" srcId="{FE0AF676-F2A6-4CA0-B2D4-58C2DA22B8E4}" destId="{F9438827-406F-4A92-B623-BD42A723402C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ED560D-BB9B-467F-BEA3-E7B03E7AD58B}" type="doc">
      <dgm:prSet loTypeId="urn:microsoft.com/office/officeart/2005/8/layout/cycle2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03165F73-5D40-44BA-883E-430136F47712}">
      <dgm:prSet phldrT="[Text]" custT="1"/>
      <dgm:spPr/>
      <dgm:t>
        <a:bodyPr/>
        <a:lstStyle/>
        <a:p>
          <a:r>
            <a:rPr lang="fa-IR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قرآن</a:t>
          </a:r>
          <a:endParaRPr lang="en-US" sz="3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08ECC183-465A-4A81-880C-B56A3CB457CB}" type="parTrans" cxnId="{9CF6506B-C7D1-4419-9438-5F30E481A040}">
      <dgm:prSet/>
      <dgm:spPr/>
      <dgm:t>
        <a:bodyPr/>
        <a:lstStyle/>
        <a:p>
          <a:endParaRPr lang="en-US" sz="32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2A9395E2-7629-4C8D-9783-01DEADDA4E4C}" type="sibTrans" cxnId="{9CF6506B-C7D1-4419-9438-5F30E481A040}">
      <dgm:prSet custT="1"/>
      <dgm:spPr/>
      <dgm:t>
        <a:bodyPr/>
        <a:lstStyle/>
        <a:p>
          <a:endParaRPr lang="en-US" sz="32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2A268324-C860-47CD-8E42-04687F05AC72}">
      <dgm:prSet phldrT="[Text]" custT="1"/>
      <dgm:spPr/>
      <dgm:t>
        <a:bodyPr/>
        <a:lstStyle/>
        <a:p>
          <a:r>
            <a:rPr lang="fa-IR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سنت</a:t>
          </a:r>
          <a:endParaRPr lang="en-US" sz="3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E1DF2F95-801B-4D5B-A437-C8224107EA30}" type="parTrans" cxnId="{EED703EA-56E7-41A0-BCA0-1C6D92BA97CA}">
      <dgm:prSet/>
      <dgm:spPr/>
      <dgm:t>
        <a:bodyPr/>
        <a:lstStyle/>
        <a:p>
          <a:endParaRPr lang="en-US" sz="32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A0D567A9-05E1-49A8-808D-26D993C6E958}" type="sibTrans" cxnId="{EED703EA-56E7-41A0-BCA0-1C6D92BA97CA}">
      <dgm:prSet custT="1"/>
      <dgm:spPr/>
      <dgm:t>
        <a:bodyPr/>
        <a:lstStyle/>
        <a:p>
          <a:endParaRPr lang="en-US" sz="32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EC9663D-413C-4F1A-91AD-10AE63C80972}">
      <dgm:prSet phldrT="[Text]" custT="1"/>
      <dgm:spPr/>
      <dgm:t>
        <a:bodyPr/>
        <a:lstStyle/>
        <a:p>
          <a:r>
            <a:rPr lang="fa-IR" sz="3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میراث فرهنگی</a:t>
          </a:r>
          <a:endParaRPr lang="en-US" sz="3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086FD84-B10E-461C-AB4D-1F2A8337AC1B}" type="parTrans" cxnId="{FE4DEA25-D210-4F81-A185-677147E76058}">
      <dgm:prSet/>
      <dgm:spPr/>
      <dgm:t>
        <a:bodyPr/>
        <a:lstStyle/>
        <a:p>
          <a:endParaRPr lang="en-US" sz="32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8B9E7D4B-9E65-493E-91DA-1B587F5473DD}" type="sibTrans" cxnId="{FE4DEA25-D210-4F81-A185-677147E76058}">
      <dgm:prSet custT="1"/>
      <dgm:spPr/>
      <dgm:t>
        <a:bodyPr/>
        <a:lstStyle/>
        <a:p>
          <a:endParaRPr lang="en-US" sz="32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FC452C85-BB1E-41B4-A37C-E6FACEE5C039}" type="pres">
      <dgm:prSet presAssocID="{C2ED560D-BB9B-467F-BEA3-E7B03E7AD58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EF62C4-A535-4ABB-86E4-779497899869}" type="pres">
      <dgm:prSet presAssocID="{03165F73-5D40-44BA-883E-430136F47712}" presName="node" presStyleLbl="node1" presStyleIdx="0" presStyleCnt="3" custScaleX="120131" custScaleY="1139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CA4CE4-E67A-4C89-A1EF-B1A66469FCD3}" type="pres">
      <dgm:prSet presAssocID="{2A9395E2-7629-4C8D-9783-01DEADDA4E4C}" presName="sibTrans" presStyleLbl="sibTrans2D1" presStyleIdx="0" presStyleCnt="3"/>
      <dgm:spPr/>
      <dgm:t>
        <a:bodyPr/>
        <a:lstStyle/>
        <a:p>
          <a:endParaRPr lang="en-US"/>
        </a:p>
      </dgm:t>
    </dgm:pt>
    <dgm:pt modelId="{D7550379-18A1-4EC1-9042-F1ECFE4E3925}" type="pres">
      <dgm:prSet presAssocID="{2A9395E2-7629-4C8D-9783-01DEADDA4E4C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AD782A00-7E37-4905-823C-70110EA4B428}" type="pres">
      <dgm:prSet presAssocID="{2A268324-C860-47CD-8E42-04687F05AC72}" presName="node" presStyleLbl="node1" presStyleIdx="1" presStyleCnt="3" custScaleX="116952" custScaleY="1131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CEEA1B-EE65-43B4-9E46-40D2CBAD4E98}" type="pres">
      <dgm:prSet presAssocID="{A0D567A9-05E1-49A8-808D-26D993C6E958}" presName="sibTrans" presStyleLbl="sibTrans2D1" presStyleIdx="1" presStyleCnt="3"/>
      <dgm:spPr/>
      <dgm:t>
        <a:bodyPr/>
        <a:lstStyle/>
        <a:p>
          <a:endParaRPr lang="en-US"/>
        </a:p>
      </dgm:t>
    </dgm:pt>
    <dgm:pt modelId="{CC02AD3E-4D01-423D-9C52-A999503E5C53}" type="pres">
      <dgm:prSet presAssocID="{A0D567A9-05E1-49A8-808D-26D993C6E958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3D74F66E-524F-4C29-8A47-F502E7A7A904}" type="pres">
      <dgm:prSet presAssocID="{1EC9663D-413C-4F1A-91AD-10AE63C80972}" presName="node" presStyleLbl="node1" presStyleIdx="2" presStyleCnt="3" custScaleX="124431" custScaleY="1154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6EE2EF-E1F7-4926-8D6C-8E42028E0247}" type="pres">
      <dgm:prSet presAssocID="{8B9E7D4B-9E65-493E-91DA-1B587F5473DD}" presName="sibTrans" presStyleLbl="sibTrans2D1" presStyleIdx="2" presStyleCnt="3"/>
      <dgm:spPr/>
      <dgm:t>
        <a:bodyPr/>
        <a:lstStyle/>
        <a:p>
          <a:endParaRPr lang="en-US"/>
        </a:p>
      </dgm:t>
    </dgm:pt>
    <dgm:pt modelId="{2C2EAD9D-BDA2-42F4-939D-568171BBFDB5}" type="pres">
      <dgm:prSet presAssocID="{8B9E7D4B-9E65-493E-91DA-1B587F5473DD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EED703EA-56E7-41A0-BCA0-1C6D92BA97CA}" srcId="{C2ED560D-BB9B-467F-BEA3-E7B03E7AD58B}" destId="{2A268324-C860-47CD-8E42-04687F05AC72}" srcOrd="1" destOrd="0" parTransId="{E1DF2F95-801B-4D5B-A437-C8224107EA30}" sibTransId="{A0D567A9-05E1-49A8-808D-26D993C6E958}"/>
    <dgm:cxn modelId="{AADD8473-925B-43DB-9A47-D2532A59964A}" type="presOf" srcId="{A0D567A9-05E1-49A8-808D-26D993C6E958}" destId="{CC02AD3E-4D01-423D-9C52-A999503E5C53}" srcOrd="1" destOrd="0" presId="urn:microsoft.com/office/officeart/2005/8/layout/cycle2"/>
    <dgm:cxn modelId="{191004D0-7FA5-4CBA-9878-C49E6F4A54A8}" type="presOf" srcId="{C2ED560D-BB9B-467F-BEA3-E7B03E7AD58B}" destId="{FC452C85-BB1E-41B4-A37C-E6FACEE5C039}" srcOrd="0" destOrd="0" presId="urn:microsoft.com/office/officeart/2005/8/layout/cycle2"/>
    <dgm:cxn modelId="{8B5177E9-A818-4FE3-8482-2E65DAE70E17}" type="presOf" srcId="{8B9E7D4B-9E65-493E-91DA-1B587F5473DD}" destId="{2C2EAD9D-BDA2-42F4-939D-568171BBFDB5}" srcOrd="1" destOrd="0" presId="urn:microsoft.com/office/officeart/2005/8/layout/cycle2"/>
    <dgm:cxn modelId="{2F603B08-B8C0-4E9D-8298-7102BF8B36DA}" type="presOf" srcId="{1EC9663D-413C-4F1A-91AD-10AE63C80972}" destId="{3D74F66E-524F-4C29-8A47-F502E7A7A904}" srcOrd="0" destOrd="0" presId="urn:microsoft.com/office/officeart/2005/8/layout/cycle2"/>
    <dgm:cxn modelId="{9CF6506B-C7D1-4419-9438-5F30E481A040}" srcId="{C2ED560D-BB9B-467F-BEA3-E7B03E7AD58B}" destId="{03165F73-5D40-44BA-883E-430136F47712}" srcOrd="0" destOrd="0" parTransId="{08ECC183-465A-4A81-880C-B56A3CB457CB}" sibTransId="{2A9395E2-7629-4C8D-9783-01DEADDA4E4C}"/>
    <dgm:cxn modelId="{BC92AE87-7B3D-447E-88CE-F6B5BA843ECC}" type="presOf" srcId="{2A268324-C860-47CD-8E42-04687F05AC72}" destId="{AD782A00-7E37-4905-823C-70110EA4B428}" srcOrd="0" destOrd="0" presId="urn:microsoft.com/office/officeart/2005/8/layout/cycle2"/>
    <dgm:cxn modelId="{975FF361-7ADA-423F-A851-55C938A955A0}" type="presOf" srcId="{03165F73-5D40-44BA-883E-430136F47712}" destId="{1FEF62C4-A535-4ABB-86E4-779497899869}" srcOrd="0" destOrd="0" presId="urn:microsoft.com/office/officeart/2005/8/layout/cycle2"/>
    <dgm:cxn modelId="{8127FCF9-61D9-4524-99FE-BF4E2C9EDF6E}" type="presOf" srcId="{2A9395E2-7629-4C8D-9783-01DEADDA4E4C}" destId="{D7550379-18A1-4EC1-9042-F1ECFE4E3925}" srcOrd="1" destOrd="0" presId="urn:microsoft.com/office/officeart/2005/8/layout/cycle2"/>
    <dgm:cxn modelId="{4185334E-8915-4AC1-8D10-703019460C07}" type="presOf" srcId="{8B9E7D4B-9E65-493E-91DA-1B587F5473DD}" destId="{1D6EE2EF-E1F7-4926-8D6C-8E42028E0247}" srcOrd="0" destOrd="0" presId="urn:microsoft.com/office/officeart/2005/8/layout/cycle2"/>
    <dgm:cxn modelId="{C94FAB4A-1480-432D-87FD-794647489696}" type="presOf" srcId="{2A9395E2-7629-4C8D-9783-01DEADDA4E4C}" destId="{BECA4CE4-E67A-4C89-A1EF-B1A66469FCD3}" srcOrd="0" destOrd="0" presId="urn:microsoft.com/office/officeart/2005/8/layout/cycle2"/>
    <dgm:cxn modelId="{5353E2AC-F24C-4E36-AF9C-3B698A025CCA}" type="presOf" srcId="{A0D567A9-05E1-49A8-808D-26D993C6E958}" destId="{30CEEA1B-EE65-43B4-9E46-40D2CBAD4E98}" srcOrd="0" destOrd="0" presId="urn:microsoft.com/office/officeart/2005/8/layout/cycle2"/>
    <dgm:cxn modelId="{FE4DEA25-D210-4F81-A185-677147E76058}" srcId="{C2ED560D-BB9B-467F-BEA3-E7B03E7AD58B}" destId="{1EC9663D-413C-4F1A-91AD-10AE63C80972}" srcOrd="2" destOrd="0" parTransId="{6086FD84-B10E-461C-AB4D-1F2A8337AC1B}" sibTransId="{8B9E7D4B-9E65-493E-91DA-1B587F5473DD}"/>
    <dgm:cxn modelId="{23072A13-5E42-4657-8B1B-D6D9C9681F88}" type="presParOf" srcId="{FC452C85-BB1E-41B4-A37C-E6FACEE5C039}" destId="{1FEF62C4-A535-4ABB-86E4-779497899869}" srcOrd="0" destOrd="0" presId="urn:microsoft.com/office/officeart/2005/8/layout/cycle2"/>
    <dgm:cxn modelId="{E40511B9-43EF-450D-82A0-BA7C295CDADA}" type="presParOf" srcId="{FC452C85-BB1E-41B4-A37C-E6FACEE5C039}" destId="{BECA4CE4-E67A-4C89-A1EF-B1A66469FCD3}" srcOrd="1" destOrd="0" presId="urn:microsoft.com/office/officeart/2005/8/layout/cycle2"/>
    <dgm:cxn modelId="{6EB3DFBF-7B91-4C90-ADF1-80172146053D}" type="presParOf" srcId="{BECA4CE4-E67A-4C89-A1EF-B1A66469FCD3}" destId="{D7550379-18A1-4EC1-9042-F1ECFE4E3925}" srcOrd="0" destOrd="0" presId="urn:microsoft.com/office/officeart/2005/8/layout/cycle2"/>
    <dgm:cxn modelId="{98C7EF8F-EF27-42A3-BE6F-49D6C4603A1B}" type="presParOf" srcId="{FC452C85-BB1E-41B4-A37C-E6FACEE5C039}" destId="{AD782A00-7E37-4905-823C-70110EA4B428}" srcOrd="2" destOrd="0" presId="urn:microsoft.com/office/officeart/2005/8/layout/cycle2"/>
    <dgm:cxn modelId="{5A473F98-282B-419E-B6AF-6C53B42F3B51}" type="presParOf" srcId="{FC452C85-BB1E-41B4-A37C-E6FACEE5C039}" destId="{30CEEA1B-EE65-43B4-9E46-40D2CBAD4E98}" srcOrd="3" destOrd="0" presId="urn:microsoft.com/office/officeart/2005/8/layout/cycle2"/>
    <dgm:cxn modelId="{2F44DD04-B7FD-4B0F-87EE-E36B801BA598}" type="presParOf" srcId="{30CEEA1B-EE65-43B4-9E46-40D2CBAD4E98}" destId="{CC02AD3E-4D01-423D-9C52-A999503E5C53}" srcOrd="0" destOrd="0" presId="urn:microsoft.com/office/officeart/2005/8/layout/cycle2"/>
    <dgm:cxn modelId="{466949BC-6A48-4D61-9EB1-ADEB7C523AF0}" type="presParOf" srcId="{FC452C85-BB1E-41B4-A37C-E6FACEE5C039}" destId="{3D74F66E-524F-4C29-8A47-F502E7A7A904}" srcOrd="4" destOrd="0" presId="urn:microsoft.com/office/officeart/2005/8/layout/cycle2"/>
    <dgm:cxn modelId="{3F3F1430-7F15-4AED-A5BB-C06800AA22BA}" type="presParOf" srcId="{FC452C85-BB1E-41B4-A37C-E6FACEE5C039}" destId="{1D6EE2EF-E1F7-4926-8D6C-8E42028E0247}" srcOrd="5" destOrd="0" presId="urn:microsoft.com/office/officeart/2005/8/layout/cycle2"/>
    <dgm:cxn modelId="{74ECC426-C23E-470B-AFBD-8E6C41D4934C}" type="presParOf" srcId="{1D6EE2EF-E1F7-4926-8D6C-8E42028E0247}" destId="{2C2EAD9D-BDA2-42F4-939D-568171BBFDB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7CCF2A-32BC-4A55-BFA9-15F34110A1D6}" type="doc">
      <dgm:prSet loTypeId="urn:microsoft.com/office/officeart/2005/8/layout/chevron2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8A1F46E-FFC2-4DE3-8768-A768068794EA}">
      <dgm:prSet phldrT="[Text]" custT="1"/>
      <dgm:spPr/>
      <dgm:t>
        <a:bodyPr/>
        <a:lstStyle/>
        <a:p>
          <a:r>
            <a:rPr lang="fa-IR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فهم  درست عقیده اسلامی</a:t>
          </a:r>
          <a:endParaRPr lang="en-US" sz="24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8D324A26-7292-431A-8275-33D2B4E1A87B}" type="parTrans" cxnId="{23FD58D4-A446-4A50-9953-BAFAC99B1315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C07682BF-5F0E-44E1-9AE9-107B5EE4B308}" type="sibTrans" cxnId="{23FD58D4-A446-4A50-9953-BAFAC99B1315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04FAE37F-4739-448D-ADB2-0CFA01FE9E64}">
      <dgm:prSet phldrT="[Text]" custT="1"/>
      <dgm:spPr/>
      <dgm:t>
        <a:bodyPr/>
        <a:lstStyle/>
        <a:p>
          <a:pPr rtl="1"/>
          <a:r>
            <a:rPr lang="fa-IR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(</a:t>
          </a:r>
          <a:r>
            <a:rPr lang="ar-SA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أَفَمَنْ يَعْلَمُ أَنَّمَا أُنْزِلَ إِلَيْكَ مِنْ رَبِّكَ الْحَقُّ كَمَنْ هُوَ أَعْمَى إِنَّمَا يَتَذَكَّرُ أُولُو الْأَلْبَابِ</a:t>
          </a:r>
          <a:r>
            <a:rPr lang="fa-IR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)</a:t>
          </a:r>
          <a:endParaRPr lang="en-US" sz="2400" b="1" dirty="0">
            <a:latin typeface="Arial" pitchFamily="34" charset="0"/>
            <a:cs typeface="Arial" pitchFamily="34" charset="0"/>
          </a:endParaRPr>
        </a:p>
      </dgm:t>
    </dgm:pt>
    <dgm:pt modelId="{9E8751EE-CEB3-4516-81E1-6C8B39B72311}" type="parTrans" cxnId="{14FC4C26-5B2E-49E0-9207-043EA03F759F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17EFBEDA-B9DE-4D9E-BF91-9AE2569022B1}" type="sibTrans" cxnId="{14FC4C26-5B2E-49E0-9207-043EA03F759F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8A80259C-BC75-4A9D-8B7D-4738C8343B5E}">
      <dgm:prSet phldrT="[Text]" custT="1"/>
      <dgm:spPr/>
      <dgm:t>
        <a:bodyPr/>
        <a:lstStyle/>
        <a:p>
          <a:r>
            <a:rPr lang="fa-IR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فهم درست عبادت اسلامی</a:t>
          </a:r>
          <a:endParaRPr lang="en-US" sz="24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85C552E4-5D33-470D-99F0-124BB79CA8AA}" type="parTrans" cxnId="{2FB758AA-A36E-4317-9329-B5796B49683F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F209599D-F162-42D5-A480-977ADBFDA430}" type="sibTrans" cxnId="{2FB758AA-A36E-4317-9329-B5796B49683F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E19DA46B-DB51-4991-BA92-020381C9D842}">
      <dgm:prSet phldrT="[Text]" custT="1"/>
      <dgm:spPr/>
      <dgm:t>
        <a:bodyPr/>
        <a:lstStyle/>
        <a:p>
          <a:pPr rtl="1"/>
          <a:r>
            <a:rPr lang="fa-IR" sz="2400" dirty="0" smtClean="0">
              <a:latin typeface="Arial" pitchFamily="34" charset="0"/>
              <a:cs typeface="Arial" pitchFamily="34" charset="0"/>
            </a:rPr>
            <a:t>عبادت در لغت: خشوع، خضوع و فروتنی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BE20BAB7-A4FC-4624-AD25-A349BD0DBC10}" type="parTrans" cxnId="{977BB108-6025-4C9C-9080-296FBF436F86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6B460318-8B67-47AE-8425-E5D79B4D133E}" type="sibTrans" cxnId="{977BB108-6025-4C9C-9080-296FBF436F86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7E515FC9-AD4E-48F0-8B61-FC5674C7A5C7}">
      <dgm:prSet phldrT="[Text]" custT="1"/>
      <dgm:spPr/>
      <dgm:t>
        <a:bodyPr/>
        <a:lstStyle/>
        <a:p>
          <a:pPr rtl="1"/>
          <a:r>
            <a:rPr lang="fa-IR" sz="2400" dirty="0" smtClean="0">
              <a:latin typeface="Arial" pitchFamily="34" charset="0"/>
              <a:cs typeface="Arial" pitchFamily="34" charset="0"/>
            </a:rPr>
            <a:t>عبادت در اصطلاح: </a:t>
          </a:r>
          <a:r>
            <a:rPr lang="fa-IR" sz="2400" dirty="0" smtClean="0">
              <a:latin typeface="Arial" pitchFamily="34" charset="0"/>
              <a:cs typeface="Arial" pitchFamily="34" charset="0"/>
            </a:rPr>
            <a:t>عبارت از هر عملی است که در آن نهایت درجه خشوع ، خضوع ، اطاعت با نهایت امید و محبت جمع شده باشد. 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09DF6D1D-3E52-4DFD-B996-0463357CE0A5}" type="parTrans" cxnId="{DFFB1828-44E9-4B11-AF0A-FB51A48AC04A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9384E0D8-EC1F-4144-819A-516A833E6E84}" type="sibTrans" cxnId="{DFFB1828-44E9-4B11-AF0A-FB51A48AC04A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C0F8B157-B69F-4C7B-B9D9-6743D70AD5D9}">
      <dgm:prSet phldrT="[Text]" custT="1"/>
      <dgm:spPr/>
      <dgm:t>
        <a:bodyPr/>
        <a:lstStyle/>
        <a:p>
          <a:pPr rtl="1"/>
          <a:r>
            <a:rPr lang="fa-IR" sz="2400" dirty="0" smtClean="0">
              <a:latin typeface="Arial" pitchFamily="34" charset="0"/>
              <a:cs typeface="Arial" pitchFamily="34" charset="0"/>
            </a:rPr>
            <a:t>ثقافت اسلامی برنامه و راهکاری برای انسان سازی است 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B44FF23B-DCA3-4B14-9147-CF2B65780D38}" type="parTrans" cxnId="{39BA210F-B652-4BF0-98C2-63BE29F1A1AF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71B74825-03A4-4D38-AC4B-BB94ADF67DBA}" type="sibTrans" cxnId="{39BA210F-B652-4BF0-98C2-63BE29F1A1AF}">
      <dgm:prSet/>
      <dgm:spPr/>
      <dgm:t>
        <a:bodyPr/>
        <a:lstStyle/>
        <a:p>
          <a:endParaRPr lang="en-US" sz="1800">
            <a:latin typeface="Arial" pitchFamily="34" charset="0"/>
            <a:cs typeface="Arial" pitchFamily="34" charset="0"/>
          </a:endParaRPr>
        </a:p>
      </dgm:t>
    </dgm:pt>
    <dgm:pt modelId="{97E5A852-3BA9-4AED-A462-8E13542C7884}">
      <dgm:prSet phldrT="[Text]" custT="1"/>
      <dgm:spPr/>
      <dgm:t>
        <a:bodyPr/>
        <a:lstStyle/>
        <a:p>
          <a:pPr rtl="1"/>
          <a:r>
            <a:rPr lang="fa-IR" sz="2400" dirty="0" smtClean="0">
              <a:latin typeface="Arial" pitchFamily="34" charset="0"/>
              <a:cs typeface="Arial" pitchFamily="34" charset="0"/>
            </a:rPr>
            <a:t>مفهوم عبادت: خاص - عام</a:t>
          </a:r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48086976-AF41-4989-AAD0-BFFC568FBCA3}" type="parTrans" cxnId="{B149E0A8-665D-43BE-9F83-B61A51B71783}">
      <dgm:prSet/>
      <dgm:spPr/>
      <dgm:t>
        <a:bodyPr/>
        <a:lstStyle/>
        <a:p>
          <a:endParaRPr lang="en-US"/>
        </a:p>
      </dgm:t>
    </dgm:pt>
    <dgm:pt modelId="{86615472-018B-46A0-9E3A-1D17EFD401BD}" type="sibTrans" cxnId="{B149E0A8-665D-43BE-9F83-B61A51B71783}">
      <dgm:prSet/>
      <dgm:spPr/>
      <dgm:t>
        <a:bodyPr/>
        <a:lstStyle/>
        <a:p>
          <a:endParaRPr lang="en-US"/>
        </a:p>
      </dgm:t>
    </dgm:pt>
    <dgm:pt modelId="{4ECE9041-443D-4A4D-B2FF-0A30E83DF046}">
      <dgm:prSet phldrT="[Text]" custT="1"/>
      <dgm:spPr/>
      <dgm:t>
        <a:bodyPr/>
        <a:lstStyle/>
        <a:p>
          <a:pPr rtl="1"/>
          <a:endParaRPr lang="en-US" sz="2400" dirty="0">
            <a:latin typeface="Arial" pitchFamily="34" charset="0"/>
            <a:cs typeface="Arial" pitchFamily="34" charset="0"/>
          </a:endParaRPr>
        </a:p>
      </dgm:t>
    </dgm:pt>
    <dgm:pt modelId="{72A990E9-6624-4ECD-9CF0-D59AEA5864D0}" type="parTrans" cxnId="{76EE8DC8-3444-44C9-A83A-74C56080EF85}">
      <dgm:prSet/>
      <dgm:spPr/>
      <dgm:t>
        <a:bodyPr/>
        <a:lstStyle/>
        <a:p>
          <a:endParaRPr lang="en-US"/>
        </a:p>
      </dgm:t>
    </dgm:pt>
    <dgm:pt modelId="{B970F2AF-A080-4318-85D6-8455C148B606}" type="sibTrans" cxnId="{76EE8DC8-3444-44C9-A83A-74C56080EF85}">
      <dgm:prSet/>
      <dgm:spPr/>
      <dgm:t>
        <a:bodyPr/>
        <a:lstStyle/>
        <a:p>
          <a:endParaRPr lang="en-US"/>
        </a:p>
      </dgm:t>
    </dgm:pt>
    <dgm:pt modelId="{E10C70DD-F07B-4A1C-81D6-9CEC5E715E48}">
      <dgm:prSet phldrT="[Text]" custT="1"/>
      <dgm:spPr/>
      <dgm:t>
        <a:bodyPr/>
        <a:lstStyle/>
        <a:p>
          <a:r>
            <a:rPr lang="fa-IR" sz="2400" b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تربیت </a:t>
          </a:r>
          <a:r>
            <a:rPr lang="fa-IR" sz="24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شخصیت اسلامی</a:t>
          </a:r>
          <a:endParaRPr lang="en-US" sz="24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CC61675D-5BA1-401A-B809-37603C0A1D7B}" type="parTrans" cxnId="{96B83E95-4749-485E-B6FA-062B24363764}">
      <dgm:prSet/>
      <dgm:spPr/>
      <dgm:t>
        <a:bodyPr/>
        <a:lstStyle/>
        <a:p>
          <a:endParaRPr lang="en-US"/>
        </a:p>
      </dgm:t>
    </dgm:pt>
    <dgm:pt modelId="{A3C48D20-A1D2-4310-ACF0-F351BD74A137}" type="sibTrans" cxnId="{96B83E95-4749-485E-B6FA-062B24363764}">
      <dgm:prSet/>
      <dgm:spPr/>
      <dgm:t>
        <a:bodyPr/>
        <a:lstStyle/>
        <a:p>
          <a:endParaRPr lang="en-US"/>
        </a:p>
      </dgm:t>
    </dgm:pt>
    <dgm:pt modelId="{72B89084-2F84-48F8-9A26-CF614C2588A5}">
      <dgm:prSet custT="1"/>
      <dgm:spPr/>
      <dgm:t>
        <a:bodyPr/>
        <a:lstStyle/>
        <a:p>
          <a:r>
            <a:rPr lang="fa-IR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دفاع از معتقدات و حفظ هویت اسلامی</a:t>
          </a:r>
          <a:endParaRPr lang="en-US" sz="20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C62D3B94-EA54-4DBC-8F57-44B4152A99A3}" type="parTrans" cxnId="{494802BF-2E5E-4A33-BF5D-BA9D65266056}">
      <dgm:prSet/>
      <dgm:spPr/>
      <dgm:t>
        <a:bodyPr/>
        <a:lstStyle/>
        <a:p>
          <a:endParaRPr lang="en-US"/>
        </a:p>
      </dgm:t>
    </dgm:pt>
    <dgm:pt modelId="{1C12324C-8F1C-4893-893D-D61603AD9164}" type="sibTrans" cxnId="{494802BF-2E5E-4A33-BF5D-BA9D65266056}">
      <dgm:prSet/>
      <dgm:spPr/>
      <dgm:t>
        <a:bodyPr/>
        <a:lstStyle/>
        <a:p>
          <a:endParaRPr lang="en-US"/>
        </a:p>
      </dgm:t>
    </dgm:pt>
    <dgm:pt modelId="{F9CE8382-B766-4859-9BBD-7A07D89410D2}">
      <dgm:prSet/>
      <dgm:spPr/>
      <dgm:t>
        <a:bodyPr/>
        <a:lstStyle/>
        <a:p>
          <a:pPr rtl="1"/>
          <a:r>
            <a:rPr lang="fa-IR" dirty="0" smtClean="0">
              <a:latin typeface="Arial" pitchFamily="34" charset="0"/>
              <a:cs typeface="Arial" pitchFamily="34" charset="0"/>
            </a:rPr>
            <a:t>ثقافت اسلامی قوی ترین سنگر برای دفاع از معتقدات و هویت اسلامی و ریشه دار شده اندیشه های اسلامی است</a:t>
          </a:r>
          <a:endParaRPr lang="en-US" dirty="0">
            <a:latin typeface="Arial" pitchFamily="34" charset="0"/>
            <a:cs typeface="Arial" pitchFamily="34" charset="0"/>
          </a:endParaRPr>
        </a:p>
      </dgm:t>
    </dgm:pt>
    <dgm:pt modelId="{7B364F13-89C8-47B1-A6C0-928791AAA11C}" type="parTrans" cxnId="{C14581A8-619C-46AA-8DFF-EC352857914E}">
      <dgm:prSet/>
      <dgm:spPr/>
    </dgm:pt>
    <dgm:pt modelId="{7E925029-1A58-45C2-AD33-1CF64BE5E0EF}" type="sibTrans" cxnId="{C14581A8-619C-46AA-8DFF-EC352857914E}">
      <dgm:prSet/>
      <dgm:spPr/>
    </dgm:pt>
    <dgm:pt modelId="{3D0B0195-AA24-4E09-9603-A21044CF513E}" type="pres">
      <dgm:prSet presAssocID="{B87CCF2A-32BC-4A55-BFA9-15F34110A1D6}" presName="linearFlow" presStyleCnt="0">
        <dgm:presLayoutVars>
          <dgm:dir/>
          <dgm:animLvl val="lvl"/>
          <dgm:resizeHandles val="exact"/>
        </dgm:presLayoutVars>
      </dgm:prSet>
      <dgm:spPr/>
    </dgm:pt>
    <dgm:pt modelId="{73382F77-3714-4565-8FB1-8E4637569A94}" type="pres">
      <dgm:prSet presAssocID="{98A1F46E-FFC2-4DE3-8768-A768068794EA}" presName="composite" presStyleCnt="0"/>
      <dgm:spPr/>
    </dgm:pt>
    <dgm:pt modelId="{DDEAAD9C-2A99-42C1-B6E8-B9963AF15803}" type="pres">
      <dgm:prSet presAssocID="{98A1F46E-FFC2-4DE3-8768-A768068794EA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8ED1DA-9E78-4DE0-B63D-4E508650F186}" type="pres">
      <dgm:prSet presAssocID="{98A1F46E-FFC2-4DE3-8768-A768068794EA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F6054C-14F4-4E29-90AA-032FDC415886}" type="pres">
      <dgm:prSet presAssocID="{C07682BF-5F0E-44E1-9AE9-107B5EE4B308}" presName="sp" presStyleCnt="0"/>
      <dgm:spPr/>
    </dgm:pt>
    <dgm:pt modelId="{A14B3704-090D-4F94-BEC9-0864C25BCD37}" type="pres">
      <dgm:prSet presAssocID="{8A80259C-BC75-4A9D-8B7D-4738C8343B5E}" presName="composite" presStyleCnt="0"/>
      <dgm:spPr/>
    </dgm:pt>
    <dgm:pt modelId="{CF758BEB-7C0C-4FBC-BEB5-CEA473CC8F39}" type="pres">
      <dgm:prSet presAssocID="{8A80259C-BC75-4A9D-8B7D-4738C8343B5E}" presName="parentText" presStyleLbl="alignNode1" presStyleIdx="1" presStyleCnt="4" custLinFactNeighborX="0" custLinFactNeighborY="-1584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B38112-0F34-47E8-8F49-497B1B910594}" type="pres">
      <dgm:prSet presAssocID="{8A80259C-BC75-4A9D-8B7D-4738C8343B5E}" presName="descendantText" presStyleLbl="alignAcc1" presStyleIdx="1" presStyleCnt="4" custScaleY="2063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7D85D3-D6D2-4ECD-877A-363FF3121AFA}" type="pres">
      <dgm:prSet presAssocID="{F209599D-F162-42D5-A480-977ADBFDA430}" presName="sp" presStyleCnt="0"/>
      <dgm:spPr/>
    </dgm:pt>
    <dgm:pt modelId="{0F86E2E7-9027-4DB6-A29A-9718F15794D6}" type="pres">
      <dgm:prSet presAssocID="{72B89084-2F84-48F8-9A26-CF614C2588A5}" presName="composite" presStyleCnt="0"/>
      <dgm:spPr/>
    </dgm:pt>
    <dgm:pt modelId="{8F9ED092-E925-4551-8324-6395A7182946}" type="pres">
      <dgm:prSet presAssocID="{72B89084-2F84-48F8-9A26-CF614C2588A5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37086D15-8A72-44D1-83B4-F2F284C481A8}" type="pres">
      <dgm:prSet presAssocID="{72B89084-2F84-48F8-9A26-CF614C2588A5}" presName="descendantText" presStyleLbl="alignAcc1" presStyleIdx="2" presStyleCnt="4">
        <dgm:presLayoutVars>
          <dgm:bulletEnabled val="1"/>
        </dgm:presLayoutVars>
      </dgm:prSet>
      <dgm:spPr/>
    </dgm:pt>
    <dgm:pt modelId="{CA9A73AD-708C-4A84-A4E1-9663B10EAE38}" type="pres">
      <dgm:prSet presAssocID="{1C12324C-8F1C-4893-893D-D61603AD9164}" presName="sp" presStyleCnt="0"/>
      <dgm:spPr/>
    </dgm:pt>
    <dgm:pt modelId="{A0FEAB01-5396-4E6D-A382-CA17E09C6453}" type="pres">
      <dgm:prSet presAssocID="{E10C70DD-F07B-4A1C-81D6-9CEC5E715E48}" presName="composite" presStyleCnt="0"/>
      <dgm:spPr/>
    </dgm:pt>
    <dgm:pt modelId="{824ACEEC-D153-4ECD-A223-C434806B6CAC}" type="pres">
      <dgm:prSet presAssocID="{E10C70DD-F07B-4A1C-81D6-9CEC5E715E48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E139817F-66A0-4DE9-88B5-CE672FE5869C}" type="pres">
      <dgm:prSet presAssocID="{E10C70DD-F07B-4A1C-81D6-9CEC5E715E48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4FD0DE1D-9871-4A42-AEFF-0ADF6F8FB081}" type="presOf" srcId="{E19DA46B-DB51-4991-BA92-020381C9D842}" destId="{99B38112-0F34-47E8-8F49-497B1B910594}" srcOrd="0" destOrd="0" presId="urn:microsoft.com/office/officeart/2005/8/layout/chevron2"/>
    <dgm:cxn modelId="{14FC4C26-5B2E-49E0-9207-043EA03F759F}" srcId="{98A1F46E-FFC2-4DE3-8768-A768068794EA}" destId="{04FAE37F-4739-448D-ADB2-0CFA01FE9E64}" srcOrd="0" destOrd="0" parTransId="{9E8751EE-CEB3-4516-81E1-6C8B39B72311}" sibTransId="{17EFBEDA-B9DE-4D9E-BF91-9AE2569022B1}"/>
    <dgm:cxn modelId="{2FB758AA-A36E-4317-9329-B5796B49683F}" srcId="{B87CCF2A-32BC-4A55-BFA9-15F34110A1D6}" destId="{8A80259C-BC75-4A9D-8B7D-4738C8343B5E}" srcOrd="1" destOrd="0" parTransId="{85C552E4-5D33-470D-99F0-124BB79CA8AA}" sibTransId="{F209599D-F162-42D5-A480-977ADBFDA430}"/>
    <dgm:cxn modelId="{737E26C8-4F99-4559-B442-3A600C89F855}" type="presOf" srcId="{C0F8B157-B69F-4C7B-B9D9-6743D70AD5D9}" destId="{E139817F-66A0-4DE9-88B5-CE672FE5869C}" srcOrd="0" destOrd="0" presId="urn:microsoft.com/office/officeart/2005/8/layout/chevron2"/>
    <dgm:cxn modelId="{C4B662E7-C9F9-4087-B89E-DEE39256872E}" type="presOf" srcId="{98A1F46E-FFC2-4DE3-8768-A768068794EA}" destId="{DDEAAD9C-2A99-42C1-B6E8-B9963AF15803}" srcOrd="0" destOrd="0" presId="urn:microsoft.com/office/officeart/2005/8/layout/chevron2"/>
    <dgm:cxn modelId="{76EE8DC8-3444-44C9-A83A-74C56080EF85}" srcId="{E10C70DD-F07B-4A1C-81D6-9CEC5E715E48}" destId="{4ECE9041-443D-4A4D-B2FF-0A30E83DF046}" srcOrd="1" destOrd="0" parTransId="{72A990E9-6624-4ECD-9CF0-D59AEA5864D0}" sibTransId="{B970F2AF-A080-4318-85D6-8455C148B606}"/>
    <dgm:cxn modelId="{977BB108-6025-4C9C-9080-296FBF436F86}" srcId="{8A80259C-BC75-4A9D-8B7D-4738C8343B5E}" destId="{E19DA46B-DB51-4991-BA92-020381C9D842}" srcOrd="0" destOrd="0" parTransId="{BE20BAB7-A4FC-4624-AD25-A349BD0DBC10}" sibTransId="{6B460318-8B67-47AE-8425-E5D79B4D133E}"/>
    <dgm:cxn modelId="{ED0E4C9C-7439-4E84-B60A-4E045C1AB2B7}" type="presOf" srcId="{97E5A852-3BA9-4AED-A462-8E13542C7884}" destId="{99B38112-0F34-47E8-8F49-497B1B910594}" srcOrd="0" destOrd="2" presId="urn:microsoft.com/office/officeart/2005/8/layout/chevron2"/>
    <dgm:cxn modelId="{ACDBE340-8F60-4303-A261-FFBC170DB543}" type="presOf" srcId="{7E515FC9-AD4E-48F0-8B61-FC5674C7A5C7}" destId="{99B38112-0F34-47E8-8F49-497B1B910594}" srcOrd="0" destOrd="1" presId="urn:microsoft.com/office/officeart/2005/8/layout/chevron2"/>
    <dgm:cxn modelId="{B149E0A8-665D-43BE-9F83-B61A51B71783}" srcId="{8A80259C-BC75-4A9D-8B7D-4738C8343B5E}" destId="{97E5A852-3BA9-4AED-A462-8E13542C7884}" srcOrd="2" destOrd="0" parTransId="{48086976-AF41-4989-AAD0-BFFC568FBCA3}" sibTransId="{86615472-018B-46A0-9E3A-1D17EFD401BD}"/>
    <dgm:cxn modelId="{C14581A8-619C-46AA-8DFF-EC352857914E}" srcId="{72B89084-2F84-48F8-9A26-CF614C2588A5}" destId="{F9CE8382-B766-4859-9BBD-7A07D89410D2}" srcOrd="0" destOrd="0" parTransId="{7B364F13-89C8-47B1-A6C0-928791AAA11C}" sibTransId="{7E925029-1A58-45C2-AD33-1CF64BE5E0EF}"/>
    <dgm:cxn modelId="{A2E2A866-A5E4-405D-9098-D1905437BE34}" type="presOf" srcId="{04FAE37F-4739-448D-ADB2-0CFA01FE9E64}" destId="{468ED1DA-9E78-4DE0-B63D-4E508650F186}" srcOrd="0" destOrd="0" presId="urn:microsoft.com/office/officeart/2005/8/layout/chevron2"/>
    <dgm:cxn modelId="{CC7D79BE-52A8-4858-AF97-34F12921734A}" type="presOf" srcId="{8A80259C-BC75-4A9D-8B7D-4738C8343B5E}" destId="{CF758BEB-7C0C-4FBC-BEB5-CEA473CC8F39}" srcOrd="0" destOrd="0" presId="urn:microsoft.com/office/officeart/2005/8/layout/chevron2"/>
    <dgm:cxn modelId="{494802BF-2E5E-4A33-BF5D-BA9D65266056}" srcId="{B87CCF2A-32BC-4A55-BFA9-15F34110A1D6}" destId="{72B89084-2F84-48F8-9A26-CF614C2588A5}" srcOrd="2" destOrd="0" parTransId="{C62D3B94-EA54-4DBC-8F57-44B4152A99A3}" sibTransId="{1C12324C-8F1C-4893-893D-D61603AD9164}"/>
    <dgm:cxn modelId="{39BA210F-B652-4BF0-98C2-63BE29F1A1AF}" srcId="{E10C70DD-F07B-4A1C-81D6-9CEC5E715E48}" destId="{C0F8B157-B69F-4C7B-B9D9-6743D70AD5D9}" srcOrd="0" destOrd="0" parTransId="{B44FF23B-DCA3-4B14-9147-CF2B65780D38}" sibTransId="{71B74825-03A4-4D38-AC4B-BB94ADF67DBA}"/>
    <dgm:cxn modelId="{A46BD1F9-04DF-47AC-BCEA-6BFDBA763934}" type="presOf" srcId="{E10C70DD-F07B-4A1C-81D6-9CEC5E715E48}" destId="{824ACEEC-D153-4ECD-A223-C434806B6CAC}" srcOrd="0" destOrd="0" presId="urn:microsoft.com/office/officeart/2005/8/layout/chevron2"/>
    <dgm:cxn modelId="{DFFB1828-44E9-4B11-AF0A-FB51A48AC04A}" srcId="{8A80259C-BC75-4A9D-8B7D-4738C8343B5E}" destId="{7E515FC9-AD4E-48F0-8B61-FC5674C7A5C7}" srcOrd="1" destOrd="0" parTransId="{09DF6D1D-3E52-4DFD-B996-0463357CE0A5}" sibTransId="{9384E0D8-EC1F-4144-819A-516A833E6E84}"/>
    <dgm:cxn modelId="{094B744F-26ED-411A-A2CE-55CD9E3B8408}" type="presOf" srcId="{4ECE9041-443D-4A4D-B2FF-0A30E83DF046}" destId="{E139817F-66A0-4DE9-88B5-CE672FE5869C}" srcOrd="0" destOrd="1" presId="urn:microsoft.com/office/officeart/2005/8/layout/chevron2"/>
    <dgm:cxn modelId="{96B83E95-4749-485E-B6FA-062B24363764}" srcId="{B87CCF2A-32BC-4A55-BFA9-15F34110A1D6}" destId="{E10C70DD-F07B-4A1C-81D6-9CEC5E715E48}" srcOrd="3" destOrd="0" parTransId="{CC61675D-5BA1-401A-B809-37603C0A1D7B}" sibTransId="{A3C48D20-A1D2-4310-ACF0-F351BD74A137}"/>
    <dgm:cxn modelId="{23FD58D4-A446-4A50-9953-BAFAC99B1315}" srcId="{B87CCF2A-32BC-4A55-BFA9-15F34110A1D6}" destId="{98A1F46E-FFC2-4DE3-8768-A768068794EA}" srcOrd="0" destOrd="0" parTransId="{8D324A26-7292-431A-8275-33D2B4E1A87B}" sibTransId="{C07682BF-5F0E-44E1-9AE9-107B5EE4B308}"/>
    <dgm:cxn modelId="{BFDE72DC-FA63-486F-9537-33C77264FD55}" type="presOf" srcId="{B87CCF2A-32BC-4A55-BFA9-15F34110A1D6}" destId="{3D0B0195-AA24-4E09-9603-A21044CF513E}" srcOrd="0" destOrd="0" presId="urn:microsoft.com/office/officeart/2005/8/layout/chevron2"/>
    <dgm:cxn modelId="{E0215A4A-6935-453C-BCF1-D33BB3C7EB8F}" type="presOf" srcId="{72B89084-2F84-48F8-9A26-CF614C2588A5}" destId="{8F9ED092-E925-4551-8324-6395A7182946}" srcOrd="0" destOrd="0" presId="urn:microsoft.com/office/officeart/2005/8/layout/chevron2"/>
    <dgm:cxn modelId="{123851A6-73C2-4825-9D3C-63E891D60266}" type="presOf" srcId="{F9CE8382-B766-4859-9BBD-7A07D89410D2}" destId="{37086D15-8A72-44D1-83B4-F2F284C481A8}" srcOrd="0" destOrd="0" presId="urn:microsoft.com/office/officeart/2005/8/layout/chevron2"/>
    <dgm:cxn modelId="{7A5A3EBD-5D8A-4032-8148-422A6AFB9A65}" type="presParOf" srcId="{3D0B0195-AA24-4E09-9603-A21044CF513E}" destId="{73382F77-3714-4565-8FB1-8E4637569A94}" srcOrd="0" destOrd="0" presId="urn:microsoft.com/office/officeart/2005/8/layout/chevron2"/>
    <dgm:cxn modelId="{F1B31C86-7AE6-479E-A52B-90042F0A7C3B}" type="presParOf" srcId="{73382F77-3714-4565-8FB1-8E4637569A94}" destId="{DDEAAD9C-2A99-42C1-B6E8-B9963AF15803}" srcOrd="0" destOrd="0" presId="urn:microsoft.com/office/officeart/2005/8/layout/chevron2"/>
    <dgm:cxn modelId="{B5981730-5E75-44B7-BE39-C162B624AAE2}" type="presParOf" srcId="{73382F77-3714-4565-8FB1-8E4637569A94}" destId="{468ED1DA-9E78-4DE0-B63D-4E508650F186}" srcOrd="1" destOrd="0" presId="urn:microsoft.com/office/officeart/2005/8/layout/chevron2"/>
    <dgm:cxn modelId="{046DB00F-720C-4B07-B5A8-6F4D9D83954B}" type="presParOf" srcId="{3D0B0195-AA24-4E09-9603-A21044CF513E}" destId="{63F6054C-14F4-4E29-90AA-032FDC415886}" srcOrd="1" destOrd="0" presId="urn:microsoft.com/office/officeart/2005/8/layout/chevron2"/>
    <dgm:cxn modelId="{A315C160-F408-441D-8C9D-A5EA954479A6}" type="presParOf" srcId="{3D0B0195-AA24-4E09-9603-A21044CF513E}" destId="{A14B3704-090D-4F94-BEC9-0864C25BCD37}" srcOrd="2" destOrd="0" presId="urn:microsoft.com/office/officeart/2005/8/layout/chevron2"/>
    <dgm:cxn modelId="{18B601A8-3088-40D5-A674-CD7CC65B3A8E}" type="presParOf" srcId="{A14B3704-090D-4F94-BEC9-0864C25BCD37}" destId="{CF758BEB-7C0C-4FBC-BEB5-CEA473CC8F39}" srcOrd="0" destOrd="0" presId="urn:microsoft.com/office/officeart/2005/8/layout/chevron2"/>
    <dgm:cxn modelId="{9A1EA710-24F9-4984-8724-EEB9E59E66B5}" type="presParOf" srcId="{A14B3704-090D-4F94-BEC9-0864C25BCD37}" destId="{99B38112-0F34-47E8-8F49-497B1B910594}" srcOrd="1" destOrd="0" presId="urn:microsoft.com/office/officeart/2005/8/layout/chevron2"/>
    <dgm:cxn modelId="{3C3005E0-29FE-4B13-AD35-EE12E203A79E}" type="presParOf" srcId="{3D0B0195-AA24-4E09-9603-A21044CF513E}" destId="{747D85D3-D6D2-4ECD-877A-363FF3121AFA}" srcOrd="3" destOrd="0" presId="urn:microsoft.com/office/officeart/2005/8/layout/chevron2"/>
    <dgm:cxn modelId="{914665C5-19FA-49F8-9F19-271381D39282}" type="presParOf" srcId="{3D0B0195-AA24-4E09-9603-A21044CF513E}" destId="{0F86E2E7-9027-4DB6-A29A-9718F15794D6}" srcOrd="4" destOrd="0" presId="urn:microsoft.com/office/officeart/2005/8/layout/chevron2"/>
    <dgm:cxn modelId="{E7715D0C-B8B3-4B91-BBCC-AAB60DE71941}" type="presParOf" srcId="{0F86E2E7-9027-4DB6-A29A-9718F15794D6}" destId="{8F9ED092-E925-4551-8324-6395A7182946}" srcOrd="0" destOrd="0" presId="urn:microsoft.com/office/officeart/2005/8/layout/chevron2"/>
    <dgm:cxn modelId="{1C4D08AD-FAAC-4EBF-817A-0361D7FDA6E1}" type="presParOf" srcId="{0F86E2E7-9027-4DB6-A29A-9718F15794D6}" destId="{37086D15-8A72-44D1-83B4-F2F284C481A8}" srcOrd="1" destOrd="0" presId="urn:microsoft.com/office/officeart/2005/8/layout/chevron2"/>
    <dgm:cxn modelId="{EE0E5B7D-786E-4BC7-9A2D-49FBFA8803A2}" type="presParOf" srcId="{3D0B0195-AA24-4E09-9603-A21044CF513E}" destId="{CA9A73AD-708C-4A84-A4E1-9663B10EAE38}" srcOrd="5" destOrd="0" presId="urn:microsoft.com/office/officeart/2005/8/layout/chevron2"/>
    <dgm:cxn modelId="{1A2465A8-E53B-45F0-82F1-537D73725368}" type="presParOf" srcId="{3D0B0195-AA24-4E09-9603-A21044CF513E}" destId="{A0FEAB01-5396-4E6D-A382-CA17E09C6453}" srcOrd="6" destOrd="0" presId="urn:microsoft.com/office/officeart/2005/8/layout/chevron2"/>
    <dgm:cxn modelId="{A8905B8F-1CF4-4BDF-98D3-3308F07545A6}" type="presParOf" srcId="{A0FEAB01-5396-4E6D-A382-CA17E09C6453}" destId="{824ACEEC-D153-4ECD-A223-C434806B6CAC}" srcOrd="0" destOrd="0" presId="urn:microsoft.com/office/officeart/2005/8/layout/chevron2"/>
    <dgm:cxn modelId="{9657D089-9BCF-4102-A455-947AA5B6A01F}" type="presParOf" srcId="{A0FEAB01-5396-4E6D-A382-CA17E09C6453}" destId="{E139817F-66A0-4DE9-88B5-CE672FE5869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A7E249-A259-4CB5-BA9D-3E67289101F3}">
      <dsp:nvSpPr>
        <dsp:cNvPr id="0" name=""/>
        <dsp:cNvSpPr/>
      </dsp:nvSpPr>
      <dsp:spPr>
        <a:xfrm>
          <a:off x="0" y="533558"/>
          <a:ext cx="7543800" cy="3017520"/>
        </a:xfrm>
        <a:prstGeom prst="leftRightRibb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751844-79FF-4334-BE1B-274EA92EAE4E}">
      <dsp:nvSpPr>
        <dsp:cNvPr id="0" name=""/>
        <dsp:cNvSpPr/>
      </dsp:nvSpPr>
      <dsp:spPr>
        <a:xfrm>
          <a:off x="762000" y="838203"/>
          <a:ext cx="2775965" cy="1925427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9568" rIns="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اصطلاح: </a:t>
          </a:r>
          <a:r>
            <a:rPr lang="fa-IR" sz="20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اسلامی عبارت است از شناخت ضرورت های اعتقادی، اخلاقی، عبادی، سیاسی، اجتماعی و اقتصادی اسلام است که دانستن آن به صورت غیر تخصصی وجیبه هر فرد مسلمان </a:t>
          </a:r>
          <a:r>
            <a:rPr lang="fa-IR" sz="2800" kern="1200" dirty="0" smtClean="0"/>
            <a:t>است.</a:t>
          </a:r>
          <a:endParaRPr lang="en-US" sz="28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762000" y="838203"/>
        <a:ext cx="2775965" cy="1925427"/>
      </dsp:txXfrm>
    </dsp:sp>
    <dsp:sp modelId="{F9438827-406F-4A92-B623-BD42A723402C}">
      <dsp:nvSpPr>
        <dsp:cNvPr id="0" name=""/>
        <dsp:cNvSpPr/>
      </dsp:nvSpPr>
      <dsp:spPr>
        <a:xfrm>
          <a:off x="3771900" y="1371603"/>
          <a:ext cx="2942082" cy="1824233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5344" rIns="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rs-AF" sz="2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لغت: </a:t>
          </a:r>
          <a:r>
            <a:rPr lang="fa-IR" sz="2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مهارت یافتن، تهذیب، تادیب، تربیت، خردمندی، مهارت داشتن در چیزی </a:t>
          </a:r>
          <a:r>
            <a:rPr lang="fa-IR" sz="2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از نگاه علمی و عملی </a:t>
          </a:r>
          <a:endParaRPr lang="en-US" sz="24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3771900" y="1371603"/>
        <a:ext cx="2942082" cy="18242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EF62C4-A535-4ABB-86E4-779497899869}">
      <dsp:nvSpPr>
        <dsp:cNvPr id="0" name=""/>
        <dsp:cNvSpPr/>
      </dsp:nvSpPr>
      <dsp:spPr>
        <a:xfrm>
          <a:off x="2539270" y="-140979"/>
          <a:ext cx="2308519" cy="219045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قرآن</a:t>
          </a:r>
          <a:endParaRPr lang="en-US" sz="32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2877345" y="179805"/>
        <a:ext cx="1632369" cy="1548884"/>
      </dsp:txXfrm>
    </dsp:sp>
    <dsp:sp modelId="{BECA4CE4-E67A-4C89-A1EF-B1A66469FCD3}">
      <dsp:nvSpPr>
        <dsp:cNvPr id="0" name=""/>
        <dsp:cNvSpPr/>
      </dsp:nvSpPr>
      <dsp:spPr>
        <a:xfrm rot="3600000">
          <a:off x="4232842" y="1875255"/>
          <a:ext cx="359312" cy="64856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4259791" y="1958292"/>
        <a:ext cx="251518" cy="389137"/>
      </dsp:txXfrm>
    </dsp:sp>
    <dsp:sp modelId="{AD782A00-7E37-4905-823C-70110EA4B428}">
      <dsp:nvSpPr>
        <dsp:cNvPr id="0" name=""/>
        <dsp:cNvSpPr/>
      </dsp:nvSpPr>
      <dsp:spPr>
        <a:xfrm>
          <a:off x="4011409" y="2363814"/>
          <a:ext cx="2247430" cy="2174694"/>
        </a:xfrm>
        <a:prstGeom prst="ellipse">
          <a:avLst/>
        </a:prstGeom>
        <a:solidFill>
          <a:schemeClr val="accent4">
            <a:hueOff val="-4135930"/>
            <a:satOff val="23223"/>
            <a:lumOff val="-107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سنت</a:t>
          </a:r>
          <a:endParaRPr lang="en-US" sz="32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4340538" y="2682291"/>
        <a:ext cx="1589172" cy="1537740"/>
      </dsp:txXfrm>
    </dsp:sp>
    <dsp:sp modelId="{30CEEA1B-EE65-43B4-9E46-40D2CBAD4E98}">
      <dsp:nvSpPr>
        <dsp:cNvPr id="0" name=""/>
        <dsp:cNvSpPr/>
      </dsp:nvSpPr>
      <dsp:spPr>
        <a:xfrm rot="10800000">
          <a:off x="3588486" y="3126879"/>
          <a:ext cx="298865" cy="64856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4135930"/>
            <a:satOff val="23223"/>
            <a:lumOff val="-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 rot="10800000">
        <a:off x="3678145" y="3256592"/>
        <a:ext cx="209206" cy="389137"/>
      </dsp:txXfrm>
    </dsp:sp>
    <dsp:sp modelId="{3D74F66E-524F-4C29-8A47-F502E7A7A904}">
      <dsp:nvSpPr>
        <dsp:cNvPr id="0" name=""/>
        <dsp:cNvSpPr/>
      </dsp:nvSpPr>
      <dsp:spPr>
        <a:xfrm>
          <a:off x="1056360" y="2341743"/>
          <a:ext cx="2391151" cy="2218835"/>
        </a:xfrm>
        <a:prstGeom prst="ellipse">
          <a:avLst/>
        </a:prstGeom>
        <a:solidFill>
          <a:schemeClr val="accent4">
            <a:hueOff val="-8271860"/>
            <a:satOff val="46445"/>
            <a:lumOff val="-215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میراث فرهنگی</a:t>
          </a:r>
          <a:endParaRPr lang="en-US" sz="32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406536" y="2666684"/>
        <a:ext cx="1690799" cy="1568953"/>
      </dsp:txXfrm>
    </dsp:sp>
    <dsp:sp modelId="{1D6EE2EF-E1F7-4926-8D6C-8E42028E0247}">
      <dsp:nvSpPr>
        <dsp:cNvPr id="0" name=""/>
        <dsp:cNvSpPr/>
      </dsp:nvSpPr>
      <dsp:spPr>
        <a:xfrm rot="18000000">
          <a:off x="2802027" y="1878109"/>
          <a:ext cx="341772" cy="64856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8271860"/>
            <a:satOff val="46445"/>
            <a:lumOff val="-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2827660" y="2052220"/>
        <a:ext cx="239240" cy="3891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EAAD9C-2A99-42C1-B6E8-B9963AF15803}">
      <dsp:nvSpPr>
        <dsp:cNvPr id="0" name=""/>
        <dsp:cNvSpPr/>
      </dsp:nvSpPr>
      <dsp:spPr>
        <a:xfrm rot="5400000">
          <a:off x="-212528" y="333032"/>
          <a:ext cx="1416854" cy="99179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فهم  درست عقیده اسلامی</a:t>
          </a:r>
          <a:endParaRPr lang="en-US" sz="24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 rot="-5400000">
        <a:off x="1" y="616403"/>
        <a:ext cx="991797" cy="425057"/>
      </dsp:txXfrm>
    </dsp:sp>
    <dsp:sp modelId="{468ED1DA-9E78-4DE0-B63D-4E508650F186}">
      <dsp:nvSpPr>
        <dsp:cNvPr id="0" name=""/>
        <dsp:cNvSpPr/>
      </dsp:nvSpPr>
      <dsp:spPr>
        <a:xfrm rot="5400000">
          <a:off x="4073779" y="-2961476"/>
          <a:ext cx="921439" cy="70854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400" b="1" kern="12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(</a:t>
          </a:r>
          <a:r>
            <a:rPr lang="ar-SA" sz="2400" b="1" kern="12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أَفَمَنْ يَعْلَمُ أَنَّمَا أُنْزِلَ إِلَيْكَ مِنْ رَبِّكَ الْحَقُّ كَمَنْ هُوَ أَعْمَى إِنَّمَا يَتَذَكَّرُ أُولُو الْأَلْبَابِ</a:t>
          </a:r>
          <a:r>
            <a:rPr lang="fa-IR" sz="2400" b="1" kern="12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)</a:t>
          </a:r>
          <a:endParaRPr lang="en-US" sz="24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991798" y="165486"/>
        <a:ext cx="7040421" cy="831477"/>
      </dsp:txXfrm>
    </dsp:sp>
    <dsp:sp modelId="{CF758BEB-7C0C-4FBC-BEB5-CEA473CC8F39}">
      <dsp:nvSpPr>
        <dsp:cNvPr id="0" name=""/>
        <dsp:cNvSpPr/>
      </dsp:nvSpPr>
      <dsp:spPr>
        <a:xfrm rot="5400000">
          <a:off x="-212528" y="1888936"/>
          <a:ext cx="1416854" cy="991797"/>
        </a:xfrm>
        <a:prstGeom prst="chevron">
          <a:avLst/>
        </a:prstGeom>
        <a:solidFill>
          <a:schemeClr val="accent2">
            <a:hueOff val="-2185134"/>
            <a:satOff val="-2592"/>
            <a:lumOff val="-1372"/>
            <a:alphaOff val="0"/>
          </a:schemeClr>
        </a:solidFill>
        <a:ln w="15875" cap="flat" cmpd="sng" algn="ctr">
          <a:solidFill>
            <a:schemeClr val="accent2">
              <a:hueOff val="-2185134"/>
              <a:satOff val="-2592"/>
              <a:lumOff val="-137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فهم درست عبادت اسلامی</a:t>
          </a:r>
          <a:endParaRPr lang="en-US" sz="24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 rot="-5400000">
        <a:off x="1" y="2172307"/>
        <a:ext cx="991797" cy="425057"/>
      </dsp:txXfrm>
    </dsp:sp>
    <dsp:sp modelId="{99B38112-0F34-47E8-8F49-497B1B910594}">
      <dsp:nvSpPr>
        <dsp:cNvPr id="0" name=""/>
        <dsp:cNvSpPr/>
      </dsp:nvSpPr>
      <dsp:spPr>
        <a:xfrm rot="5400000">
          <a:off x="3584404" y="-1181328"/>
          <a:ext cx="1900188" cy="70854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2185134"/>
              <a:satOff val="-2592"/>
              <a:lumOff val="-137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400" kern="1200" dirty="0" smtClean="0">
              <a:latin typeface="Arial" pitchFamily="34" charset="0"/>
              <a:cs typeface="Arial" pitchFamily="34" charset="0"/>
            </a:rPr>
            <a:t>عبادت در لغت: خشوع، خضوع و فروتنی</a:t>
          </a:r>
          <a:endParaRPr lang="en-US" sz="2400" kern="1200" dirty="0">
            <a:latin typeface="Arial" pitchFamily="34" charset="0"/>
            <a:cs typeface="Arial" pitchFamily="34" charset="0"/>
          </a:endParaRPr>
        </a:p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400" kern="1200" dirty="0" smtClean="0">
              <a:latin typeface="Arial" pitchFamily="34" charset="0"/>
              <a:cs typeface="Arial" pitchFamily="34" charset="0"/>
            </a:rPr>
            <a:t>عبادت در اصطلاح: </a:t>
          </a:r>
          <a:r>
            <a:rPr lang="fa-IR" sz="2400" kern="1200" dirty="0" smtClean="0">
              <a:latin typeface="Arial" pitchFamily="34" charset="0"/>
              <a:cs typeface="Arial" pitchFamily="34" charset="0"/>
            </a:rPr>
            <a:t>عبارت از هر عملی است که در آن نهایت درجه خشوع ، خضوع ، اطاعت با نهایت امید و محبت جمع شده باشد. </a:t>
          </a:r>
          <a:endParaRPr lang="en-US" sz="2400" kern="1200" dirty="0">
            <a:latin typeface="Arial" pitchFamily="34" charset="0"/>
            <a:cs typeface="Arial" pitchFamily="34" charset="0"/>
          </a:endParaRPr>
        </a:p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400" kern="1200" dirty="0" smtClean="0">
              <a:latin typeface="Arial" pitchFamily="34" charset="0"/>
              <a:cs typeface="Arial" pitchFamily="34" charset="0"/>
            </a:rPr>
            <a:t>مفهوم عبادت: خاص - عام</a:t>
          </a:r>
          <a:endParaRPr lang="en-US" sz="2400" kern="1200" dirty="0">
            <a:latin typeface="Arial" pitchFamily="34" charset="0"/>
            <a:cs typeface="Arial" pitchFamily="34" charset="0"/>
          </a:endParaRPr>
        </a:p>
      </dsp:txBody>
      <dsp:txXfrm rot="-5400000">
        <a:off x="991797" y="1504039"/>
        <a:ext cx="6992642" cy="1714668"/>
      </dsp:txXfrm>
    </dsp:sp>
    <dsp:sp modelId="{8F9ED092-E925-4551-8324-6395A7182946}">
      <dsp:nvSpPr>
        <dsp:cNvPr id="0" name=""/>
        <dsp:cNvSpPr/>
      </dsp:nvSpPr>
      <dsp:spPr>
        <a:xfrm rot="5400000">
          <a:off x="-212528" y="3404196"/>
          <a:ext cx="1416854" cy="991797"/>
        </a:xfrm>
        <a:prstGeom prst="chevron">
          <a:avLst/>
        </a:prstGeom>
        <a:solidFill>
          <a:schemeClr val="accent2">
            <a:hueOff val="-4370269"/>
            <a:satOff val="-5184"/>
            <a:lumOff val="-2745"/>
            <a:alphaOff val="0"/>
          </a:schemeClr>
        </a:solidFill>
        <a:ln w="15875" cap="flat" cmpd="sng" algn="ctr">
          <a:solidFill>
            <a:schemeClr val="accent2">
              <a:hueOff val="-4370269"/>
              <a:satOff val="-5184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دفاع از معتقدات و حفظ هویت اسلامی</a:t>
          </a:r>
          <a:endParaRPr lang="en-US" sz="20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 rot="-5400000">
        <a:off x="1" y="3687567"/>
        <a:ext cx="991797" cy="425057"/>
      </dsp:txXfrm>
    </dsp:sp>
    <dsp:sp modelId="{37086D15-8A72-44D1-83B4-F2F284C481A8}">
      <dsp:nvSpPr>
        <dsp:cNvPr id="0" name=""/>
        <dsp:cNvSpPr/>
      </dsp:nvSpPr>
      <dsp:spPr>
        <a:xfrm rot="5400000">
          <a:off x="4074021" y="109444"/>
          <a:ext cx="920955" cy="70854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4370269"/>
              <a:satOff val="-5184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r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800" kern="1200" dirty="0" smtClean="0">
              <a:latin typeface="Arial" pitchFamily="34" charset="0"/>
              <a:cs typeface="Arial" pitchFamily="34" charset="0"/>
            </a:rPr>
            <a:t>ثقافت اسلامی قوی ترین سنگر برای دفاع از معتقدات و هویت اسلامی و ریشه دار شده اندیشه های اسلامی است</a:t>
          </a:r>
          <a:endParaRPr lang="en-US" sz="2800" kern="1200" dirty="0">
            <a:latin typeface="Arial" pitchFamily="34" charset="0"/>
            <a:cs typeface="Arial" pitchFamily="34" charset="0"/>
          </a:endParaRPr>
        </a:p>
      </dsp:txBody>
      <dsp:txXfrm rot="-5400000">
        <a:off x="991798" y="3236625"/>
        <a:ext cx="7040445" cy="831041"/>
      </dsp:txXfrm>
    </dsp:sp>
    <dsp:sp modelId="{824ACEEC-D153-4ECD-A223-C434806B6CAC}">
      <dsp:nvSpPr>
        <dsp:cNvPr id="0" name=""/>
        <dsp:cNvSpPr/>
      </dsp:nvSpPr>
      <dsp:spPr>
        <a:xfrm rot="5400000">
          <a:off x="-212528" y="4694969"/>
          <a:ext cx="1416854" cy="991797"/>
        </a:xfrm>
        <a:prstGeom prst="chevron">
          <a:avLst/>
        </a:prstGeom>
        <a:solidFill>
          <a:schemeClr val="accent2">
            <a:hueOff val="-6555403"/>
            <a:satOff val="-7776"/>
            <a:lumOff val="-4117"/>
            <a:alphaOff val="0"/>
          </a:schemeClr>
        </a:solidFill>
        <a:ln w="15875" cap="flat" cmpd="sng" algn="ctr">
          <a:solidFill>
            <a:schemeClr val="accent2">
              <a:hueOff val="-6555403"/>
              <a:satOff val="-7776"/>
              <a:lumOff val="-41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b="1" kern="120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تربیت </a:t>
          </a:r>
          <a:r>
            <a:rPr lang="fa-IR" sz="24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شخصیت اسلامی</a:t>
          </a:r>
          <a:endParaRPr lang="en-US" sz="24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 rot="-5400000">
        <a:off x="1" y="4978340"/>
        <a:ext cx="991797" cy="425057"/>
      </dsp:txXfrm>
    </dsp:sp>
    <dsp:sp modelId="{E139817F-66A0-4DE9-88B5-CE672FE5869C}">
      <dsp:nvSpPr>
        <dsp:cNvPr id="0" name=""/>
        <dsp:cNvSpPr/>
      </dsp:nvSpPr>
      <dsp:spPr>
        <a:xfrm rot="5400000">
          <a:off x="4074021" y="1400217"/>
          <a:ext cx="920955" cy="70854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-6555403"/>
              <a:satOff val="-7776"/>
              <a:lumOff val="-411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400" kern="1200" dirty="0" smtClean="0">
              <a:latin typeface="Arial" pitchFamily="34" charset="0"/>
              <a:cs typeface="Arial" pitchFamily="34" charset="0"/>
            </a:rPr>
            <a:t>ثقافت اسلامی برنامه و راهکاری برای انسان سازی است </a:t>
          </a:r>
          <a:endParaRPr lang="en-US" sz="2400" kern="1200" dirty="0">
            <a:latin typeface="Arial" pitchFamily="34" charset="0"/>
            <a:cs typeface="Arial" pitchFamily="34" charset="0"/>
          </a:endParaRPr>
        </a:p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400" kern="1200" dirty="0">
            <a:latin typeface="Arial" pitchFamily="34" charset="0"/>
            <a:cs typeface="Arial" pitchFamily="34" charset="0"/>
          </a:endParaRPr>
        </a:p>
      </dsp:txBody>
      <dsp:txXfrm rot="-5400000">
        <a:off x="991798" y="4527398"/>
        <a:ext cx="7040445" cy="8310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DE2D-FE82-4446-AA59-1456F350E706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BD88E-8D65-46CA-8604-57014294346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DE2D-FE82-4446-AA59-1456F350E706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BD88E-8D65-46CA-8604-570142943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DE2D-FE82-4446-AA59-1456F350E706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BD88E-8D65-46CA-8604-570142943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DE2D-FE82-4446-AA59-1456F350E706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BD88E-8D65-46CA-8604-57014294346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DE2D-FE82-4446-AA59-1456F350E706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BD88E-8D65-46CA-8604-570142943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DE2D-FE82-4446-AA59-1456F350E706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BD88E-8D65-46CA-8604-57014294346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DE2D-FE82-4446-AA59-1456F350E706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BD88E-8D65-46CA-8604-57014294346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DE2D-FE82-4446-AA59-1456F350E706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BD88E-8D65-46CA-8604-570142943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DE2D-FE82-4446-AA59-1456F350E706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BD88E-8D65-46CA-8604-570142943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DE2D-FE82-4446-AA59-1456F350E706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BD88E-8D65-46CA-8604-5701429434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5DE2D-FE82-4446-AA59-1456F350E706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BD88E-8D65-46CA-8604-57014294346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8C5DE2D-FE82-4446-AA59-1456F350E706}" type="datetimeFigureOut">
              <a:rPr lang="en-US" smtClean="0"/>
              <a:t>7/28/2024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C3BD88E-8D65-46CA-8604-57014294346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590800"/>
            <a:ext cx="6400800" cy="990600"/>
          </a:xfrm>
        </p:spPr>
        <p:txBody>
          <a:bodyPr>
            <a:normAutofit/>
          </a:bodyPr>
          <a:lstStyle/>
          <a:p>
            <a:pPr algn="ctr"/>
            <a:r>
              <a:rPr lang="fa-IR" sz="5400" b="1" dirty="0" smtClean="0">
                <a:latin typeface="Arial" pitchFamily="34" charset="0"/>
                <a:cs typeface="Arial" pitchFamily="34" charset="0"/>
              </a:rPr>
              <a:t>ثقافت اسلامی</a:t>
            </a:r>
            <a:endParaRPr lang="en-US" sz="5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311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2860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fa-IR" dirty="0" smtClean="0">
                <a:latin typeface="Arial" pitchFamily="34" charset="0"/>
                <a:cs typeface="Arial" pitchFamily="34" charset="0"/>
              </a:rPr>
              <a:t>تعریف ثقافت اسلامی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864309870"/>
              </p:ext>
            </p:extLst>
          </p:nvPr>
        </p:nvGraphicFramePr>
        <p:xfrm>
          <a:off x="762000" y="1524000"/>
          <a:ext cx="7543800" cy="4084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1193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457200"/>
            <a:ext cx="73914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fa-IR" dirty="0" smtClean="0">
                <a:latin typeface="Arial" pitchFamily="34" charset="0"/>
                <a:cs typeface="Arial" pitchFamily="34" charset="0"/>
              </a:rPr>
              <a:t>منابع ثقافت اسلامی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12761957"/>
              </p:ext>
            </p:extLst>
          </p:nvPr>
        </p:nvGraphicFramePr>
        <p:xfrm>
          <a:off x="1066800" y="1600200"/>
          <a:ext cx="73152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9855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1845"/>
            <a:ext cx="7315200" cy="730155"/>
          </a:xfrm>
        </p:spPr>
        <p:txBody>
          <a:bodyPr/>
          <a:lstStyle/>
          <a:p>
            <a:pPr marL="0" indent="0" algn="ctr">
              <a:buNone/>
            </a:pPr>
            <a:r>
              <a:rPr lang="fa-IR" sz="4800" dirty="0" smtClean="0">
                <a:latin typeface="Arial" pitchFamily="34" charset="0"/>
                <a:cs typeface="Arial" pitchFamily="34" charset="0"/>
              </a:rPr>
              <a:t>اهداف ثقافت اسلامی</a:t>
            </a:r>
            <a:endParaRPr lang="en-US" sz="4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03239383"/>
              </p:ext>
            </p:extLst>
          </p:nvPr>
        </p:nvGraphicFramePr>
        <p:xfrm>
          <a:off x="533400" y="762000"/>
          <a:ext cx="80772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9200708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172</TotalTime>
  <Words>179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Slipstream</vt:lpstr>
      <vt:lpstr>PowerPoint Presentation</vt:lpstr>
      <vt:lpstr>تعریف ثقافت اسلامی</vt:lpstr>
      <vt:lpstr>منابع ثقافت اسلامی</vt:lpstr>
      <vt:lpstr>اهداف ثقافت اسلامی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10</cp:revision>
  <dcterms:created xsi:type="dcterms:W3CDTF">2024-07-18T00:57:58Z</dcterms:created>
  <dcterms:modified xsi:type="dcterms:W3CDTF">2024-07-28T11:37:41Z</dcterms:modified>
</cp:coreProperties>
</file>