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8" d="100"/>
          <a:sy n="68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0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0502" y="559106"/>
            <a:ext cx="8637073" cy="1697711"/>
          </a:xfrm>
        </p:spPr>
        <p:txBody>
          <a:bodyPr/>
          <a:lstStyle/>
          <a:p>
            <a:pPr algn="ctr"/>
            <a:r>
              <a:rPr lang="prs-AF" dirty="0" smtClean="0"/>
              <a:t>امتحان عملیه جمع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79" y="2616804"/>
            <a:ext cx="8637072" cy="977621"/>
          </a:xfrm>
        </p:spPr>
        <p:txBody>
          <a:bodyPr/>
          <a:lstStyle/>
          <a:p>
            <a:pPr algn="r"/>
            <a:r>
              <a:rPr lang="prs-AF" dirty="0" smtClean="0"/>
              <a:t>  </a:t>
            </a:r>
            <a:endParaRPr lang="ar-S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780" y="2616804"/>
            <a:ext cx="8539796" cy="119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67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8039" y="116732"/>
            <a:ext cx="9603275" cy="600401"/>
          </a:xfrm>
        </p:spPr>
        <p:txBody>
          <a:bodyPr>
            <a:normAutofit/>
          </a:bodyPr>
          <a:lstStyle/>
          <a:p>
            <a:r>
              <a:rPr lang="ar-SA" dirty="0" smtClean="0"/>
              <a:t>  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8039" y="148225"/>
            <a:ext cx="9603275" cy="5271792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  </a:t>
            </a: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667" y="717133"/>
            <a:ext cx="1200318" cy="11241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930" y="717133"/>
            <a:ext cx="1200318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6667" y="2628319"/>
            <a:ext cx="1200318" cy="11241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0930" y="2429201"/>
            <a:ext cx="1200318" cy="112410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69659" y="148225"/>
            <a:ext cx="21498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prs-AF" dirty="0" smtClean="0">
                <a:solidFill>
                  <a:srgbClr val="00B0F0"/>
                </a:solidFill>
              </a:rPr>
              <a:t>سوالات</a:t>
            </a:r>
            <a:endParaRPr lang="ar-SA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66667" y="97679"/>
            <a:ext cx="13232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prs-AF" dirty="0" smtClean="0">
                <a:solidFill>
                  <a:srgbClr val="0070C0"/>
                </a:solidFill>
              </a:rPr>
              <a:t>امتحان</a:t>
            </a:r>
            <a:endParaRPr lang="ar-S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13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979820" y="633097"/>
            <a:ext cx="6764215" cy="919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امتحان عملیه جمع اعداد:</a:t>
            </a:r>
            <a:endParaRPr lang="en-US" sz="80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480290" y="2122756"/>
            <a:ext cx="11263745" cy="101433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smtClean="0">
                <a:solidFill>
                  <a:srgbClr val="32657A"/>
                </a:solidFill>
                <a:cs typeface="2  Titr" panose="00000700000000000000" pitchFamily="2" charset="-78"/>
              </a:rPr>
              <a:t>برای این منظورازخاصیت تبدیلی استفاده مینمائیم</a:t>
            </a:r>
            <a:endParaRPr lang="fa-IR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39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8686800" y="371035"/>
            <a:ext cx="3016348" cy="990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b="1" smtClean="0">
                <a:solidFill>
                  <a:srgbClr val="FF0000"/>
                </a:solidFill>
                <a:cs typeface="2  Titr" pitchFamily="2" charset="-78"/>
              </a:rPr>
              <a:t>مثال:</a:t>
            </a:r>
            <a:endParaRPr lang="en-US" sz="4400" b="1" smtClean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  <a:p>
            <a:pPr algn="l"/>
            <a:r>
              <a:rPr lang="fa-IR" sz="4400" b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    </a:t>
            </a:r>
            <a:r>
              <a:rPr lang="en-US" sz="4400" b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</a:t>
            </a:r>
            <a:endParaRPr lang="en-US" sz="44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4"/>
              <p:cNvSpPr txBox="1">
                <a:spLocks/>
              </p:cNvSpPr>
              <p:nvPr/>
            </p:nvSpPr>
            <p:spPr>
              <a:xfrm>
                <a:off x="3200400" y="1600200"/>
                <a:ext cx="25908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𝟐𝟑𝟔𝟕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3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600200"/>
                <a:ext cx="2590800" cy="990600"/>
              </a:xfrm>
              <a:prstGeom prst="rect">
                <a:avLst/>
              </a:prstGeom>
              <a:blipFill>
                <a:blip r:embed="rId2"/>
                <a:stretch>
                  <a:fillRect t="-14198" r="-9647" b="-32716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4"/>
              <p:cNvSpPr txBox="1">
                <a:spLocks/>
              </p:cNvSpPr>
              <p:nvPr/>
            </p:nvSpPr>
            <p:spPr>
              <a:xfrm>
                <a:off x="3581400" y="2667000"/>
                <a:ext cx="15240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𝟏𝟑𝟐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4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667000"/>
                <a:ext cx="1524000" cy="990600"/>
              </a:xfrm>
              <a:prstGeom prst="rect">
                <a:avLst/>
              </a:prstGeom>
              <a:blipFill>
                <a:blip r:embed="rId3"/>
                <a:stretch>
                  <a:fillRect l="-22000" t="-8025" r="-20000" b="-11419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4"/>
              <p:cNvSpPr txBox="1">
                <a:spLocks/>
              </p:cNvSpPr>
              <p:nvPr/>
            </p:nvSpPr>
            <p:spPr>
              <a:xfrm>
                <a:off x="2819400" y="2667000"/>
                <a:ext cx="7620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6000" b="1" i="1" dirty="0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+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5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2667000"/>
                <a:ext cx="762000" cy="990600"/>
              </a:xfrm>
              <a:prstGeom prst="rect">
                <a:avLst/>
              </a:prstGeom>
              <a:blipFill>
                <a:blip r:embed="rId4"/>
                <a:stretch>
                  <a:fillRect l="-136000" b="-12037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895600" y="3657600"/>
            <a:ext cx="2667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ubtitle 4"/>
              <p:cNvSpPr txBox="1">
                <a:spLocks/>
              </p:cNvSpPr>
              <p:nvPr/>
            </p:nvSpPr>
            <p:spPr>
              <a:xfrm>
                <a:off x="4495800" y="36576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𝟗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7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657600"/>
                <a:ext cx="457200" cy="990600"/>
              </a:xfrm>
              <a:prstGeom prst="rect">
                <a:avLst/>
              </a:prstGeom>
              <a:blipFill>
                <a:blip r:embed="rId5"/>
                <a:stretch>
                  <a:fillRect l="-226667" r="-9333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ubtitle 4"/>
              <p:cNvSpPr txBox="1">
                <a:spLocks/>
              </p:cNvSpPr>
              <p:nvPr/>
            </p:nvSpPr>
            <p:spPr>
              <a:xfrm>
                <a:off x="4038600" y="36576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𝟗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8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657600"/>
                <a:ext cx="457200" cy="990600"/>
              </a:xfrm>
              <a:prstGeom prst="rect">
                <a:avLst/>
              </a:prstGeom>
              <a:blipFill>
                <a:blip r:embed="rId5"/>
                <a:stretch>
                  <a:fillRect l="-226667" r="-9333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ubtitle 4"/>
              <p:cNvSpPr txBox="1">
                <a:spLocks/>
              </p:cNvSpPr>
              <p:nvPr/>
            </p:nvSpPr>
            <p:spPr>
              <a:xfrm>
                <a:off x="3581400" y="36576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𝟒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9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657600"/>
                <a:ext cx="457200" cy="990600"/>
              </a:xfrm>
              <a:prstGeom prst="rect">
                <a:avLst/>
              </a:prstGeom>
              <a:blipFill>
                <a:blip r:embed="rId6"/>
                <a:stretch>
                  <a:fillRect l="-226667" r="-9333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ubtitle 4"/>
              <p:cNvSpPr txBox="1">
                <a:spLocks/>
              </p:cNvSpPr>
              <p:nvPr/>
            </p:nvSpPr>
            <p:spPr>
              <a:xfrm>
                <a:off x="3124200" y="36576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0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3657600"/>
                <a:ext cx="457200" cy="990600"/>
              </a:xfrm>
              <a:prstGeom prst="rect">
                <a:avLst/>
              </a:prstGeom>
              <a:blipFill>
                <a:blip r:embed="rId7"/>
                <a:stretch>
                  <a:fillRect l="-226667" r="-9333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ubtitle 4"/>
          <p:cNvSpPr txBox="1">
            <a:spLocks/>
          </p:cNvSpPr>
          <p:nvPr/>
        </p:nvSpPr>
        <p:spPr>
          <a:xfrm>
            <a:off x="8343900" y="1519017"/>
            <a:ext cx="25908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4800" b="1" dirty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امتحان</a:t>
            </a:r>
            <a:r>
              <a:rPr lang="en-US" sz="4800" b="1" dirty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:</a:t>
            </a:r>
            <a:r>
              <a:rPr lang="fa-IR" sz="4800" b="1" dirty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    </a:t>
            </a:r>
            <a:r>
              <a:rPr lang="en-US" sz="4800" b="1" dirty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</a:t>
            </a:r>
            <a:endParaRPr lang="en-US" sz="5400" b="1" dirty="0">
              <a:solidFill>
                <a:srgbClr val="32657A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ubtitle 4"/>
              <p:cNvSpPr txBox="1">
                <a:spLocks/>
              </p:cNvSpPr>
              <p:nvPr/>
            </p:nvSpPr>
            <p:spPr>
              <a:xfrm>
                <a:off x="7162800" y="2819400"/>
                <a:ext cx="15240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𝟏𝟑𝟐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2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2819400"/>
                <a:ext cx="1524000" cy="990600"/>
              </a:xfrm>
              <a:prstGeom prst="rect">
                <a:avLst/>
              </a:prstGeom>
              <a:blipFill>
                <a:blip r:embed="rId8"/>
                <a:stretch>
                  <a:fillRect l="-21600" t="-8025" r="-20000" b="-11419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Subtitle 4"/>
              <p:cNvSpPr txBox="1">
                <a:spLocks/>
              </p:cNvSpPr>
              <p:nvPr/>
            </p:nvSpPr>
            <p:spPr>
              <a:xfrm>
                <a:off x="6781800" y="3657600"/>
                <a:ext cx="2057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𝟐𝟑𝟔𝟕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3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657600"/>
                <a:ext cx="2057400" cy="990600"/>
              </a:xfrm>
              <a:prstGeom prst="rect">
                <a:avLst/>
              </a:prstGeom>
              <a:blipFill>
                <a:blip r:embed="rId9"/>
                <a:stretch>
                  <a:fillRect l="-16320" t="-7975" r="-13947" b="-11349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ubtitle 4"/>
              <p:cNvSpPr txBox="1">
                <a:spLocks/>
              </p:cNvSpPr>
              <p:nvPr/>
            </p:nvSpPr>
            <p:spPr>
              <a:xfrm>
                <a:off x="6057900" y="3581400"/>
                <a:ext cx="6477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+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4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900" y="3581400"/>
                <a:ext cx="647700" cy="990600"/>
              </a:xfrm>
              <a:prstGeom prst="rect">
                <a:avLst/>
              </a:prstGeom>
              <a:blipFill>
                <a:blip r:embed="rId10"/>
                <a:stretch>
                  <a:fillRect l="-160377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6172200" y="4572000"/>
            <a:ext cx="2667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Subtitle 4"/>
              <p:cNvSpPr txBox="1">
                <a:spLocks/>
              </p:cNvSpPr>
              <p:nvPr/>
            </p:nvSpPr>
            <p:spPr>
              <a:xfrm>
                <a:off x="8077200" y="4495800"/>
                <a:ext cx="533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𝟗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6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533400" cy="990600"/>
              </a:xfrm>
              <a:prstGeom prst="rect">
                <a:avLst/>
              </a:prstGeom>
              <a:blipFill>
                <a:blip r:embed="rId11"/>
                <a:stretch>
                  <a:fillRect l="-192045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Subtitle 4"/>
              <p:cNvSpPr txBox="1">
                <a:spLocks/>
              </p:cNvSpPr>
              <p:nvPr/>
            </p:nvSpPr>
            <p:spPr>
              <a:xfrm>
                <a:off x="7620000" y="4572000"/>
                <a:ext cx="6096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𝟗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7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4572000"/>
                <a:ext cx="609600" cy="990600"/>
              </a:xfrm>
              <a:prstGeom prst="rect">
                <a:avLst/>
              </a:prstGeom>
              <a:blipFill>
                <a:blip r:embed="rId12"/>
                <a:stretch>
                  <a:fillRect l="-169000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Subtitle 4"/>
              <p:cNvSpPr txBox="1">
                <a:spLocks/>
              </p:cNvSpPr>
              <p:nvPr/>
            </p:nvSpPr>
            <p:spPr>
              <a:xfrm>
                <a:off x="7086600" y="4495800"/>
                <a:ext cx="533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𝟒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8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495800"/>
                <a:ext cx="533400" cy="990600"/>
              </a:xfrm>
              <a:prstGeom prst="rect">
                <a:avLst/>
              </a:prstGeom>
              <a:blipFill>
                <a:blip r:embed="rId13"/>
                <a:stretch>
                  <a:fillRect l="-195402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Subtitle 4"/>
              <p:cNvSpPr txBox="1">
                <a:spLocks/>
              </p:cNvSpPr>
              <p:nvPr/>
            </p:nvSpPr>
            <p:spPr>
              <a:xfrm>
                <a:off x="6629400" y="4495800"/>
                <a:ext cx="533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9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495800"/>
                <a:ext cx="533400" cy="990600"/>
              </a:xfrm>
              <a:prstGeom prst="rect">
                <a:avLst/>
              </a:prstGeom>
              <a:blipFill>
                <a:blip r:embed="rId14"/>
                <a:stretch>
                  <a:fillRect l="-195402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3906982" y="1600200"/>
            <a:ext cx="4038600" cy="4610100"/>
            <a:chOff x="1600200" y="1600200"/>
            <a:chExt cx="4038600" cy="4610100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600200" y="4876800"/>
              <a:ext cx="686873" cy="1333500"/>
            </a:xfrm>
            <a:prstGeom prst="line">
              <a:avLst/>
            </a:prstGeom>
            <a:ln w="5397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287073" y="1600200"/>
              <a:ext cx="3351727" cy="4610100"/>
            </a:xfrm>
            <a:prstGeom prst="line">
              <a:avLst/>
            </a:prstGeom>
            <a:ln w="53975">
              <a:solidFill>
                <a:srgbClr val="00B05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3" name="Freeform 22"/>
          <p:cNvSpPr/>
          <p:nvPr/>
        </p:nvSpPr>
        <p:spPr>
          <a:xfrm>
            <a:off x="4038600" y="4572000"/>
            <a:ext cx="2854036" cy="1108364"/>
          </a:xfrm>
          <a:custGeom>
            <a:avLst/>
            <a:gdLst>
              <a:gd name="connsiteX0" fmla="*/ 0 w 2854036"/>
              <a:gd name="connsiteY0" fmla="*/ 0 h 1000856"/>
              <a:gd name="connsiteX1" fmla="*/ 789709 w 2854036"/>
              <a:gd name="connsiteY1" fmla="*/ 983673 h 1000856"/>
              <a:gd name="connsiteX2" fmla="*/ 2854036 w 2854036"/>
              <a:gd name="connsiteY2" fmla="*/ 651164 h 1000856"/>
              <a:gd name="connsiteX3" fmla="*/ 2854036 w 2854036"/>
              <a:gd name="connsiteY3" fmla="*/ 651164 h 1000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54036" h="1000856">
                <a:moveTo>
                  <a:pt x="0" y="0"/>
                </a:moveTo>
                <a:cubicBezTo>
                  <a:pt x="157018" y="437573"/>
                  <a:pt x="314036" y="875146"/>
                  <a:pt x="789709" y="983673"/>
                </a:cubicBezTo>
                <a:cubicBezTo>
                  <a:pt x="1265382" y="1092200"/>
                  <a:pt x="2854036" y="651164"/>
                  <a:pt x="2854036" y="651164"/>
                </a:cubicBezTo>
                <a:lnTo>
                  <a:pt x="2854036" y="651164"/>
                </a:lnTo>
              </a:path>
            </a:pathLst>
          </a:custGeom>
          <a:ln w="571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1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/>
          <p:cNvSpPr txBox="1">
            <a:spLocks/>
          </p:cNvSpPr>
          <p:nvPr/>
        </p:nvSpPr>
        <p:spPr>
          <a:xfrm>
            <a:off x="8839200" y="457200"/>
            <a:ext cx="2888568" cy="990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b="1" smtClean="0">
                <a:solidFill>
                  <a:srgbClr val="FF0000"/>
                </a:solidFill>
                <a:cs typeface="2  Titr" pitchFamily="2" charset="-78"/>
              </a:rPr>
              <a:t>مثال:</a:t>
            </a:r>
            <a:endParaRPr lang="en-US" sz="4400" b="1" smtClean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  <a:p>
            <a:pPr algn="l"/>
            <a:r>
              <a:rPr lang="fa-IR" sz="4400" b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    </a:t>
            </a:r>
            <a:r>
              <a:rPr lang="en-US" sz="4400" b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   </a:t>
            </a:r>
            <a:endParaRPr lang="en-US" sz="44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4"/>
              <p:cNvSpPr txBox="1">
                <a:spLocks/>
              </p:cNvSpPr>
              <p:nvPr/>
            </p:nvSpPr>
            <p:spPr>
              <a:xfrm>
                <a:off x="3200400" y="1600200"/>
                <a:ext cx="2057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𝟏𝟓𝟔𝟏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3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600200"/>
                <a:ext cx="2057400" cy="990600"/>
              </a:xfrm>
              <a:prstGeom prst="rect">
                <a:avLst/>
              </a:prstGeom>
              <a:blipFill>
                <a:blip r:embed="rId2"/>
                <a:stretch>
                  <a:fillRect l="-15976" t="-8025" r="-13609" b="-11419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4"/>
              <p:cNvSpPr txBox="1">
                <a:spLocks/>
              </p:cNvSpPr>
              <p:nvPr/>
            </p:nvSpPr>
            <p:spPr>
              <a:xfrm>
                <a:off x="3581400" y="2667000"/>
                <a:ext cx="15240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𝟐𝟑𝟏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4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667000"/>
                <a:ext cx="1524000" cy="990600"/>
              </a:xfrm>
              <a:prstGeom prst="rect">
                <a:avLst/>
              </a:prstGeom>
              <a:blipFill>
                <a:blip r:embed="rId3"/>
                <a:stretch>
                  <a:fillRect l="-22000" t="-8025" r="-20000" b="-11419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4"/>
              <p:cNvSpPr txBox="1">
                <a:spLocks/>
              </p:cNvSpPr>
              <p:nvPr/>
            </p:nvSpPr>
            <p:spPr>
              <a:xfrm>
                <a:off x="2895600" y="2590800"/>
                <a:ext cx="6477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+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5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2590800"/>
                <a:ext cx="647700" cy="990600"/>
              </a:xfrm>
              <a:prstGeom prst="rect">
                <a:avLst/>
              </a:prstGeom>
              <a:blipFill>
                <a:blip r:embed="rId4"/>
                <a:stretch>
                  <a:fillRect l="-159434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895600" y="3657600"/>
            <a:ext cx="2667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ubtitle 4"/>
              <p:cNvSpPr txBox="1">
                <a:spLocks/>
              </p:cNvSpPr>
              <p:nvPr/>
            </p:nvSpPr>
            <p:spPr>
              <a:xfrm>
                <a:off x="4495800" y="3657600"/>
                <a:ext cx="533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7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657600"/>
                <a:ext cx="533400" cy="990600"/>
              </a:xfrm>
              <a:prstGeom prst="rect">
                <a:avLst/>
              </a:prstGeom>
              <a:blipFill>
                <a:blip r:embed="rId5"/>
                <a:stretch>
                  <a:fillRect l="-195402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ubtitle 4"/>
          <p:cNvSpPr txBox="1">
            <a:spLocks/>
          </p:cNvSpPr>
          <p:nvPr/>
        </p:nvSpPr>
        <p:spPr>
          <a:xfrm>
            <a:off x="4038600" y="3491753"/>
            <a:ext cx="4572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72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9</a:t>
            </a:r>
            <a:r>
              <a:rPr lang="fa-IR" sz="54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       </a:t>
            </a:r>
            <a:r>
              <a:rPr lang="en-US" sz="54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   </a:t>
            </a:r>
            <a:endParaRPr lang="en-US" sz="6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Subtitle 4"/>
              <p:cNvSpPr txBox="1">
                <a:spLocks/>
              </p:cNvSpPr>
              <p:nvPr/>
            </p:nvSpPr>
            <p:spPr>
              <a:xfrm>
                <a:off x="3543300" y="3657600"/>
                <a:ext cx="4953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𝟕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9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300" y="3657600"/>
                <a:ext cx="495300" cy="990600"/>
              </a:xfrm>
              <a:prstGeom prst="rect">
                <a:avLst/>
              </a:prstGeom>
              <a:blipFill>
                <a:blip r:embed="rId6"/>
                <a:stretch>
                  <a:fillRect l="-206098" r="-1220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ubtitle 4"/>
              <p:cNvSpPr txBox="1">
                <a:spLocks/>
              </p:cNvSpPr>
              <p:nvPr/>
            </p:nvSpPr>
            <p:spPr>
              <a:xfrm>
                <a:off x="3124200" y="36576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0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3657600"/>
                <a:ext cx="457200" cy="990600"/>
              </a:xfrm>
              <a:prstGeom prst="rect">
                <a:avLst/>
              </a:prstGeom>
              <a:blipFill>
                <a:blip r:embed="rId7"/>
                <a:stretch>
                  <a:fillRect l="-226667" r="-9333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ubtitle 4"/>
          <p:cNvSpPr txBox="1">
            <a:spLocks/>
          </p:cNvSpPr>
          <p:nvPr/>
        </p:nvSpPr>
        <p:spPr>
          <a:xfrm>
            <a:off x="8305800" y="2019300"/>
            <a:ext cx="3185984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4800" b="1" dirty="0" smtClean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امتحان: </a:t>
            </a:r>
            <a:endParaRPr lang="en-US" sz="4800" b="1" dirty="0">
              <a:solidFill>
                <a:srgbClr val="32657A"/>
              </a:solidFill>
              <a:latin typeface="Cambria Math" pitchFamily="18" charset="0"/>
              <a:ea typeface="Cambria Math" pitchFamily="18" charset="0"/>
              <a:cs typeface="2  Tit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ubtitle 4"/>
              <p:cNvSpPr txBox="1">
                <a:spLocks/>
              </p:cNvSpPr>
              <p:nvPr/>
            </p:nvSpPr>
            <p:spPr>
              <a:xfrm>
                <a:off x="7162800" y="2819400"/>
                <a:ext cx="1676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𝟐𝟑𝟏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2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2819400"/>
                <a:ext cx="1676400" cy="990600"/>
              </a:xfrm>
              <a:prstGeom prst="rect">
                <a:avLst/>
              </a:prstGeom>
              <a:blipFill>
                <a:blip r:embed="rId8"/>
                <a:stretch>
                  <a:fillRect l="-19636" t="-8025" r="-15273" b="-11419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Subtitle 4"/>
              <p:cNvSpPr txBox="1">
                <a:spLocks/>
              </p:cNvSpPr>
              <p:nvPr/>
            </p:nvSpPr>
            <p:spPr>
              <a:xfrm>
                <a:off x="6781800" y="3657600"/>
                <a:ext cx="2057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𝟏𝟓𝟔𝟏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3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657600"/>
                <a:ext cx="2057400" cy="990600"/>
              </a:xfrm>
              <a:prstGeom prst="rect">
                <a:avLst/>
              </a:prstGeom>
              <a:blipFill>
                <a:blip r:embed="rId9"/>
                <a:stretch>
                  <a:fillRect l="-16320" t="-7975" r="-13947" b="-11349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ubtitle 4"/>
              <p:cNvSpPr txBox="1">
                <a:spLocks/>
              </p:cNvSpPr>
              <p:nvPr/>
            </p:nvSpPr>
            <p:spPr>
              <a:xfrm>
                <a:off x="6172200" y="3657600"/>
                <a:ext cx="9144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+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4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657600"/>
                <a:ext cx="914400" cy="990600"/>
              </a:xfrm>
              <a:prstGeom prst="rect">
                <a:avLst/>
              </a:prstGeom>
              <a:blipFill>
                <a:blip r:embed="rId10"/>
                <a:stretch>
                  <a:fillRect l="-36667" t="-7975" r="-32667" b="-11349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6172200" y="4572000"/>
            <a:ext cx="2667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Subtitle 4"/>
              <p:cNvSpPr txBox="1">
                <a:spLocks/>
              </p:cNvSpPr>
              <p:nvPr/>
            </p:nvSpPr>
            <p:spPr>
              <a:xfrm>
                <a:off x="8077200" y="44958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𝟐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6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200" y="4495800"/>
                <a:ext cx="457200" cy="990600"/>
              </a:xfrm>
              <a:prstGeom prst="rect">
                <a:avLst/>
              </a:prstGeom>
              <a:blipFill>
                <a:blip r:embed="rId11"/>
                <a:stretch>
                  <a:fillRect l="-225333" r="-9333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Subtitle 4"/>
              <p:cNvSpPr txBox="1">
                <a:spLocks/>
              </p:cNvSpPr>
              <p:nvPr/>
            </p:nvSpPr>
            <p:spPr>
              <a:xfrm>
                <a:off x="7620000" y="4572000"/>
                <a:ext cx="6096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𝟗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7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4572000"/>
                <a:ext cx="609600" cy="990600"/>
              </a:xfrm>
              <a:prstGeom prst="rect">
                <a:avLst/>
              </a:prstGeom>
              <a:blipFill>
                <a:blip r:embed="rId12"/>
                <a:stretch>
                  <a:fillRect l="-169000" b="-11042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Subtitle 4"/>
              <p:cNvSpPr txBox="1">
                <a:spLocks/>
              </p:cNvSpPr>
              <p:nvPr/>
            </p:nvSpPr>
            <p:spPr>
              <a:xfrm>
                <a:off x="7086600" y="4495800"/>
                <a:ext cx="4572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𝟕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8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495800"/>
                <a:ext cx="457200" cy="990600"/>
              </a:xfrm>
              <a:prstGeom prst="rect">
                <a:avLst/>
              </a:prstGeom>
              <a:blipFill>
                <a:blip r:embed="rId13"/>
                <a:stretch>
                  <a:fillRect l="-226667" r="-9333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Subtitle 4"/>
              <p:cNvSpPr txBox="1">
                <a:spLocks/>
              </p:cNvSpPr>
              <p:nvPr/>
            </p:nvSpPr>
            <p:spPr>
              <a:xfrm>
                <a:off x="6591300" y="4495800"/>
                <a:ext cx="495300" cy="9906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marL="0" indent="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800" kern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None/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b="1" i="1">
                        <a:solidFill>
                          <a:schemeClr val="tx1"/>
                        </a:solidFill>
                        <a:latin typeface="Cambria Math"/>
                        <a:ea typeface="Cambria Math" pitchFamily="18" charset="0"/>
                        <a:cs typeface="2  Koodak" pitchFamily="2" charset="-78"/>
                      </a:rPr>
                      <m:t>𝟏</m:t>
                    </m:r>
                  </m:oMath>
                </a14:m>
                <a:r>
                  <a:rPr lang="fa-IR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    </a:t>
                </a:r>
                <a:r>
                  <a:rPr lang="en-US" sz="5400" b="1" dirty="0">
                    <a:solidFill>
                      <a:schemeClr val="tx1"/>
                    </a:solidFill>
                    <a:latin typeface="Cambria Math" pitchFamily="18" charset="0"/>
                    <a:ea typeface="Cambria Math" pitchFamily="18" charset="0"/>
                    <a:cs typeface="2  Koodak" pitchFamily="2" charset="-78"/>
                  </a:rPr>
                  <a:t>   </a:t>
                </a:r>
                <a:endParaRPr lang="en-US" sz="6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19" name="Subtit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1300" y="4495800"/>
                <a:ext cx="495300" cy="990600"/>
              </a:xfrm>
              <a:prstGeom prst="rect">
                <a:avLst/>
              </a:prstGeom>
              <a:blipFill>
                <a:blip r:embed="rId14"/>
                <a:stretch>
                  <a:fillRect l="-206098" r="-1220" b="-11111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1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60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2  Koodak</vt:lpstr>
      <vt:lpstr>2  Titr</vt:lpstr>
      <vt:lpstr>Arial</vt:lpstr>
      <vt:lpstr>Cambria Math</vt:lpstr>
      <vt:lpstr>Gill Sans MT</vt:lpstr>
      <vt:lpstr>Times New Roman</vt:lpstr>
      <vt:lpstr>Wingdings 3</vt:lpstr>
      <vt:lpstr>Gallery</vt:lpstr>
      <vt:lpstr>امتحان عملیه جمع</vt:lpstr>
      <vt:lpstr>   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امتحان عملیه جمع</dc:title>
  <dc:creator>Windows User</dc:creator>
  <cp:lastModifiedBy>Windows User</cp:lastModifiedBy>
  <cp:revision>2</cp:revision>
  <dcterms:created xsi:type="dcterms:W3CDTF">2024-09-04T18:14:57Z</dcterms:created>
  <dcterms:modified xsi:type="dcterms:W3CDTF">2024-09-04T18:32:15Z</dcterms:modified>
</cp:coreProperties>
</file>