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380" r:id="rId2"/>
    <p:sldId id="413" r:id="rId3"/>
    <p:sldId id="426" r:id="rId4"/>
    <p:sldId id="418" r:id="rId5"/>
    <p:sldId id="42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FF"/>
    <a:srgbClr val="F4979D"/>
    <a:srgbClr val="AAE7F0"/>
    <a:srgbClr val="0091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571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28D99B-15ED-4452-916B-83F591A2E11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0_3" csCatId="mainScheme" phldr="1"/>
      <dgm:spPr/>
      <dgm:t>
        <a:bodyPr/>
        <a:lstStyle/>
        <a:p>
          <a:endParaRPr lang="en-US"/>
        </a:p>
      </dgm:t>
    </dgm:pt>
    <dgm:pt modelId="{BDC26E17-2D03-47C7-81F3-59ECDAF38B76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Margin</a:t>
          </a:r>
        </a:p>
      </dgm:t>
    </dgm:pt>
    <dgm:pt modelId="{310EDCF2-D8A1-42CB-A80C-0DC2E6062832}" type="parTrans" cxnId="{4A1AA78E-A957-493B-9424-B9D52A9FA8D8}">
      <dgm:prSet/>
      <dgm:spPr/>
      <dgm:t>
        <a:bodyPr/>
        <a:lstStyle/>
        <a:p>
          <a:endParaRPr lang="en-US"/>
        </a:p>
      </dgm:t>
    </dgm:pt>
    <dgm:pt modelId="{C9EE40F2-8250-40BD-BF25-D8E88436202E}" type="sibTrans" cxnId="{4A1AA78E-A957-493B-9424-B9D52A9FA8D8}">
      <dgm:prSet/>
      <dgm:spPr/>
      <dgm:t>
        <a:bodyPr/>
        <a:lstStyle/>
        <a:p>
          <a:endParaRPr lang="en-US"/>
        </a:p>
      </dgm:t>
    </dgm:pt>
    <dgm:pt modelId="{66F91C08-9DCC-4DFA-B11A-9B9B3BF0EBA4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Border </a:t>
          </a:r>
        </a:p>
      </dgm:t>
    </dgm:pt>
    <dgm:pt modelId="{15552A85-3BB0-4860-89B6-3239616F91BF}" type="parTrans" cxnId="{49798463-2051-48A0-AF76-5A68F0822198}">
      <dgm:prSet/>
      <dgm:spPr/>
      <dgm:t>
        <a:bodyPr/>
        <a:lstStyle/>
        <a:p>
          <a:endParaRPr lang="en-US"/>
        </a:p>
      </dgm:t>
    </dgm:pt>
    <dgm:pt modelId="{03112214-2E30-4453-BB7A-AD6A6CD26743}" type="sibTrans" cxnId="{49798463-2051-48A0-AF76-5A68F0822198}">
      <dgm:prSet/>
      <dgm:spPr/>
      <dgm:t>
        <a:bodyPr/>
        <a:lstStyle/>
        <a:p>
          <a:endParaRPr lang="en-US"/>
        </a:p>
      </dgm:t>
    </dgm:pt>
    <dgm:pt modelId="{49ABA28B-F9D2-45AC-A27B-33C1B8454B42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Padding</a:t>
          </a:r>
        </a:p>
      </dgm:t>
    </dgm:pt>
    <dgm:pt modelId="{FE0B892B-C4BC-4AE9-BB4C-97EAFE0228E8}" type="parTrans" cxnId="{2F501ED3-DBE7-4C3C-8C73-FC636BDB9C8F}">
      <dgm:prSet/>
      <dgm:spPr/>
      <dgm:t>
        <a:bodyPr/>
        <a:lstStyle/>
        <a:p>
          <a:endParaRPr lang="en-US"/>
        </a:p>
      </dgm:t>
    </dgm:pt>
    <dgm:pt modelId="{BBFC5707-4E72-43A6-8F71-B06B587A5BF8}" type="sibTrans" cxnId="{2F501ED3-DBE7-4C3C-8C73-FC636BDB9C8F}">
      <dgm:prSet/>
      <dgm:spPr/>
      <dgm:t>
        <a:bodyPr/>
        <a:lstStyle/>
        <a:p>
          <a:endParaRPr lang="en-US"/>
        </a:p>
      </dgm:t>
    </dgm:pt>
    <dgm:pt modelId="{65C8F235-B139-4CE1-859E-57AA1B7DB933}" type="pres">
      <dgm:prSet presAssocID="{FA28D99B-15ED-4452-916B-83F591A2E119}" presName="root" presStyleCnt="0">
        <dgm:presLayoutVars>
          <dgm:dir/>
          <dgm:resizeHandles val="exact"/>
        </dgm:presLayoutVars>
      </dgm:prSet>
      <dgm:spPr/>
    </dgm:pt>
    <dgm:pt modelId="{C56D4CCB-BAE3-48A2-B2E7-C4A494427CA3}" type="pres">
      <dgm:prSet presAssocID="{BDC26E17-2D03-47C7-81F3-59ECDAF38B76}" presName="compNode" presStyleCnt="0"/>
      <dgm:spPr/>
    </dgm:pt>
    <dgm:pt modelId="{AEB2C6D8-B178-4E1D-A04B-75ED22E61230}" type="pres">
      <dgm:prSet presAssocID="{BDC26E17-2D03-47C7-81F3-59ECDAF38B76}" presName="bgRect" presStyleLbl="bgShp" presStyleIdx="0" presStyleCnt="3"/>
      <dgm:spPr/>
    </dgm:pt>
    <dgm:pt modelId="{4FEE2261-3D81-4714-9BB1-CFCDE30A296A}" type="pres">
      <dgm:prSet presAssocID="{BDC26E17-2D03-47C7-81F3-59ECDAF38B7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e HTML"/>
        </a:ext>
      </dgm:extLst>
    </dgm:pt>
    <dgm:pt modelId="{9386EC08-B726-4B56-B842-6569A2EC724A}" type="pres">
      <dgm:prSet presAssocID="{BDC26E17-2D03-47C7-81F3-59ECDAF38B76}" presName="spaceRect" presStyleCnt="0"/>
      <dgm:spPr/>
    </dgm:pt>
    <dgm:pt modelId="{3C1A9B4B-96CE-4A02-B943-ACCEEC6BFB94}" type="pres">
      <dgm:prSet presAssocID="{BDC26E17-2D03-47C7-81F3-59ECDAF38B76}" presName="parTx" presStyleLbl="revTx" presStyleIdx="0" presStyleCnt="3">
        <dgm:presLayoutVars>
          <dgm:chMax val="0"/>
          <dgm:chPref val="0"/>
        </dgm:presLayoutVars>
      </dgm:prSet>
      <dgm:spPr/>
    </dgm:pt>
    <dgm:pt modelId="{296DB293-138C-4031-AC77-F0D99BFF24B8}" type="pres">
      <dgm:prSet presAssocID="{C9EE40F2-8250-40BD-BF25-D8E88436202E}" presName="sibTrans" presStyleCnt="0"/>
      <dgm:spPr/>
    </dgm:pt>
    <dgm:pt modelId="{DA4E9DEB-9BF9-4B2F-98EF-177B4E9F9EE7}" type="pres">
      <dgm:prSet presAssocID="{66F91C08-9DCC-4DFA-B11A-9B9B3BF0EBA4}" presName="compNode" presStyleCnt="0"/>
      <dgm:spPr/>
    </dgm:pt>
    <dgm:pt modelId="{07E77D47-99A5-4FB5-A43F-6036B52FCC74}" type="pres">
      <dgm:prSet presAssocID="{66F91C08-9DCC-4DFA-B11A-9B9B3BF0EBA4}" presName="bgRect" presStyleLbl="bgShp" presStyleIdx="1" presStyleCnt="3"/>
      <dgm:spPr/>
    </dgm:pt>
    <dgm:pt modelId="{33EC79D7-146C-4778-BD14-D6353C8E790F}" type="pres">
      <dgm:prSet presAssocID="{66F91C08-9DCC-4DFA-B11A-9B9B3BF0EBA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site"/>
        </a:ext>
      </dgm:extLst>
    </dgm:pt>
    <dgm:pt modelId="{47C28B2F-8320-42D9-89A3-488D8314AFC2}" type="pres">
      <dgm:prSet presAssocID="{66F91C08-9DCC-4DFA-B11A-9B9B3BF0EBA4}" presName="spaceRect" presStyleCnt="0"/>
      <dgm:spPr/>
    </dgm:pt>
    <dgm:pt modelId="{3BA5F9F6-693C-456E-BB98-FF9E5E36C3DE}" type="pres">
      <dgm:prSet presAssocID="{66F91C08-9DCC-4DFA-B11A-9B9B3BF0EBA4}" presName="parTx" presStyleLbl="revTx" presStyleIdx="1" presStyleCnt="3">
        <dgm:presLayoutVars>
          <dgm:chMax val="0"/>
          <dgm:chPref val="0"/>
        </dgm:presLayoutVars>
      </dgm:prSet>
      <dgm:spPr/>
    </dgm:pt>
    <dgm:pt modelId="{D6E42D59-8922-4E55-AED1-1CEAD3DEF051}" type="pres">
      <dgm:prSet presAssocID="{03112214-2E30-4453-BB7A-AD6A6CD26743}" presName="sibTrans" presStyleCnt="0"/>
      <dgm:spPr/>
    </dgm:pt>
    <dgm:pt modelId="{05113086-FD5D-410D-8080-3E24B7152151}" type="pres">
      <dgm:prSet presAssocID="{49ABA28B-F9D2-45AC-A27B-33C1B8454B42}" presName="compNode" presStyleCnt="0"/>
      <dgm:spPr/>
    </dgm:pt>
    <dgm:pt modelId="{A54346F5-4DE1-4E36-A4FB-D18241CBF122}" type="pres">
      <dgm:prSet presAssocID="{49ABA28B-F9D2-45AC-A27B-33C1B8454B42}" presName="bgRect" presStyleLbl="bgShp" presStyleIdx="2" presStyleCnt="3"/>
      <dgm:spPr/>
    </dgm:pt>
    <dgm:pt modelId="{D97AA1B5-DC95-4CE1-B4B4-550C42184950}" type="pres">
      <dgm:prSet presAssocID="{49ABA28B-F9D2-45AC-A27B-33C1B8454B4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in Text"/>
        </a:ext>
      </dgm:extLst>
    </dgm:pt>
    <dgm:pt modelId="{CE6F050E-F778-4E52-9E13-591A2AA25844}" type="pres">
      <dgm:prSet presAssocID="{49ABA28B-F9D2-45AC-A27B-33C1B8454B42}" presName="spaceRect" presStyleCnt="0"/>
      <dgm:spPr/>
    </dgm:pt>
    <dgm:pt modelId="{A120DD3C-55DF-4123-8048-61AA980529AE}" type="pres">
      <dgm:prSet presAssocID="{49ABA28B-F9D2-45AC-A27B-33C1B8454B4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8F4AA35-767E-490A-9A35-30EC5B075240}" type="presOf" srcId="{BDC26E17-2D03-47C7-81F3-59ECDAF38B76}" destId="{3C1A9B4B-96CE-4A02-B943-ACCEEC6BFB94}" srcOrd="0" destOrd="0" presId="urn:microsoft.com/office/officeart/2018/2/layout/IconVerticalSolidList"/>
    <dgm:cxn modelId="{49798463-2051-48A0-AF76-5A68F0822198}" srcId="{FA28D99B-15ED-4452-916B-83F591A2E119}" destId="{66F91C08-9DCC-4DFA-B11A-9B9B3BF0EBA4}" srcOrd="1" destOrd="0" parTransId="{15552A85-3BB0-4860-89B6-3239616F91BF}" sibTransId="{03112214-2E30-4453-BB7A-AD6A6CD26743}"/>
    <dgm:cxn modelId="{75562186-B006-40BB-A61B-E6452E7757C5}" type="presOf" srcId="{66F91C08-9DCC-4DFA-B11A-9B9B3BF0EBA4}" destId="{3BA5F9F6-693C-456E-BB98-FF9E5E36C3DE}" srcOrd="0" destOrd="0" presId="urn:microsoft.com/office/officeart/2018/2/layout/IconVerticalSolidList"/>
    <dgm:cxn modelId="{4A1AA78E-A957-493B-9424-B9D52A9FA8D8}" srcId="{FA28D99B-15ED-4452-916B-83F591A2E119}" destId="{BDC26E17-2D03-47C7-81F3-59ECDAF38B76}" srcOrd="0" destOrd="0" parTransId="{310EDCF2-D8A1-42CB-A80C-0DC2E6062832}" sibTransId="{C9EE40F2-8250-40BD-BF25-D8E88436202E}"/>
    <dgm:cxn modelId="{4CC37AC2-9F6E-4561-8988-F92B11104C62}" type="presOf" srcId="{FA28D99B-15ED-4452-916B-83F591A2E119}" destId="{65C8F235-B139-4CE1-859E-57AA1B7DB933}" srcOrd="0" destOrd="0" presId="urn:microsoft.com/office/officeart/2018/2/layout/IconVerticalSolidList"/>
    <dgm:cxn modelId="{2F501ED3-DBE7-4C3C-8C73-FC636BDB9C8F}" srcId="{FA28D99B-15ED-4452-916B-83F591A2E119}" destId="{49ABA28B-F9D2-45AC-A27B-33C1B8454B42}" srcOrd="2" destOrd="0" parTransId="{FE0B892B-C4BC-4AE9-BB4C-97EAFE0228E8}" sibTransId="{BBFC5707-4E72-43A6-8F71-B06B587A5BF8}"/>
    <dgm:cxn modelId="{13D3A7F7-E31F-49B5-A624-54CCFAA3FA16}" type="presOf" srcId="{49ABA28B-F9D2-45AC-A27B-33C1B8454B42}" destId="{A120DD3C-55DF-4123-8048-61AA980529AE}" srcOrd="0" destOrd="0" presId="urn:microsoft.com/office/officeart/2018/2/layout/IconVerticalSolidList"/>
    <dgm:cxn modelId="{C85FD036-7ED4-4DF9-8297-657E59D358D4}" type="presParOf" srcId="{65C8F235-B139-4CE1-859E-57AA1B7DB933}" destId="{C56D4CCB-BAE3-48A2-B2E7-C4A494427CA3}" srcOrd="0" destOrd="0" presId="urn:microsoft.com/office/officeart/2018/2/layout/IconVerticalSolidList"/>
    <dgm:cxn modelId="{77C8CE0C-6AC4-478F-9A74-F877D64F0D8A}" type="presParOf" srcId="{C56D4CCB-BAE3-48A2-B2E7-C4A494427CA3}" destId="{AEB2C6D8-B178-4E1D-A04B-75ED22E61230}" srcOrd="0" destOrd="0" presId="urn:microsoft.com/office/officeart/2018/2/layout/IconVerticalSolidList"/>
    <dgm:cxn modelId="{3F47E99D-C819-4655-9ED3-46AA2F72F6D3}" type="presParOf" srcId="{C56D4CCB-BAE3-48A2-B2E7-C4A494427CA3}" destId="{4FEE2261-3D81-4714-9BB1-CFCDE30A296A}" srcOrd="1" destOrd="0" presId="urn:microsoft.com/office/officeart/2018/2/layout/IconVerticalSolidList"/>
    <dgm:cxn modelId="{2E6C4BE0-1E99-4751-A7DA-4F348768294E}" type="presParOf" srcId="{C56D4CCB-BAE3-48A2-B2E7-C4A494427CA3}" destId="{9386EC08-B726-4B56-B842-6569A2EC724A}" srcOrd="2" destOrd="0" presId="urn:microsoft.com/office/officeart/2018/2/layout/IconVerticalSolidList"/>
    <dgm:cxn modelId="{1F5B45E7-582B-4A6E-B49C-8E127A5113EF}" type="presParOf" srcId="{C56D4CCB-BAE3-48A2-B2E7-C4A494427CA3}" destId="{3C1A9B4B-96CE-4A02-B943-ACCEEC6BFB94}" srcOrd="3" destOrd="0" presId="urn:microsoft.com/office/officeart/2018/2/layout/IconVerticalSolidList"/>
    <dgm:cxn modelId="{A78A638C-B457-44C0-9068-0DDD28AAFDD8}" type="presParOf" srcId="{65C8F235-B139-4CE1-859E-57AA1B7DB933}" destId="{296DB293-138C-4031-AC77-F0D99BFF24B8}" srcOrd="1" destOrd="0" presId="urn:microsoft.com/office/officeart/2018/2/layout/IconVerticalSolidList"/>
    <dgm:cxn modelId="{06927FD6-F616-4191-9AA4-5535B3A2BADE}" type="presParOf" srcId="{65C8F235-B139-4CE1-859E-57AA1B7DB933}" destId="{DA4E9DEB-9BF9-4B2F-98EF-177B4E9F9EE7}" srcOrd="2" destOrd="0" presId="urn:microsoft.com/office/officeart/2018/2/layout/IconVerticalSolidList"/>
    <dgm:cxn modelId="{80B754C3-CC85-427D-897B-D183C4A8E62A}" type="presParOf" srcId="{DA4E9DEB-9BF9-4B2F-98EF-177B4E9F9EE7}" destId="{07E77D47-99A5-4FB5-A43F-6036B52FCC74}" srcOrd="0" destOrd="0" presId="urn:microsoft.com/office/officeart/2018/2/layout/IconVerticalSolidList"/>
    <dgm:cxn modelId="{44CEF53D-0125-48F4-9EBB-A260E86E1B1D}" type="presParOf" srcId="{DA4E9DEB-9BF9-4B2F-98EF-177B4E9F9EE7}" destId="{33EC79D7-146C-4778-BD14-D6353C8E790F}" srcOrd="1" destOrd="0" presId="urn:microsoft.com/office/officeart/2018/2/layout/IconVerticalSolidList"/>
    <dgm:cxn modelId="{2B320D94-F6AB-43D2-BCF2-4E214FFE8A41}" type="presParOf" srcId="{DA4E9DEB-9BF9-4B2F-98EF-177B4E9F9EE7}" destId="{47C28B2F-8320-42D9-89A3-488D8314AFC2}" srcOrd="2" destOrd="0" presId="urn:microsoft.com/office/officeart/2018/2/layout/IconVerticalSolidList"/>
    <dgm:cxn modelId="{96FCE55D-6219-4FF5-9A62-BA30847C1357}" type="presParOf" srcId="{DA4E9DEB-9BF9-4B2F-98EF-177B4E9F9EE7}" destId="{3BA5F9F6-693C-456E-BB98-FF9E5E36C3DE}" srcOrd="3" destOrd="0" presId="urn:microsoft.com/office/officeart/2018/2/layout/IconVerticalSolidList"/>
    <dgm:cxn modelId="{07D5DC65-61AB-459B-904C-70FADA255B38}" type="presParOf" srcId="{65C8F235-B139-4CE1-859E-57AA1B7DB933}" destId="{D6E42D59-8922-4E55-AED1-1CEAD3DEF051}" srcOrd="3" destOrd="0" presId="urn:microsoft.com/office/officeart/2018/2/layout/IconVerticalSolidList"/>
    <dgm:cxn modelId="{792E5D0D-5F7A-4E8E-9629-DFFF5D4FE638}" type="presParOf" srcId="{65C8F235-B139-4CE1-859E-57AA1B7DB933}" destId="{05113086-FD5D-410D-8080-3E24B7152151}" srcOrd="4" destOrd="0" presId="urn:microsoft.com/office/officeart/2018/2/layout/IconVerticalSolidList"/>
    <dgm:cxn modelId="{D0949430-0309-49B4-805D-D98871F89CD9}" type="presParOf" srcId="{05113086-FD5D-410D-8080-3E24B7152151}" destId="{A54346F5-4DE1-4E36-A4FB-D18241CBF122}" srcOrd="0" destOrd="0" presId="urn:microsoft.com/office/officeart/2018/2/layout/IconVerticalSolidList"/>
    <dgm:cxn modelId="{F5023096-8D02-4031-8585-A68F54F95987}" type="presParOf" srcId="{05113086-FD5D-410D-8080-3E24B7152151}" destId="{D97AA1B5-DC95-4CE1-B4B4-550C42184950}" srcOrd="1" destOrd="0" presId="urn:microsoft.com/office/officeart/2018/2/layout/IconVerticalSolidList"/>
    <dgm:cxn modelId="{CAD736CC-24B1-4B1F-8AC6-36FF9B6ABBBC}" type="presParOf" srcId="{05113086-FD5D-410D-8080-3E24B7152151}" destId="{CE6F050E-F778-4E52-9E13-591A2AA25844}" srcOrd="2" destOrd="0" presId="urn:microsoft.com/office/officeart/2018/2/layout/IconVerticalSolidList"/>
    <dgm:cxn modelId="{64574008-1B8C-459C-ADED-7E15EA47D1DF}" type="presParOf" srcId="{05113086-FD5D-410D-8080-3E24B7152151}" destId="{A120DD3C-55DF-4123-8048-61AA980529A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2C6D8-B178-4E1D-A04B-75ED22E61230}">
      <dsp:nvSpPr>
        <dsp:cNvPr id="0" name=""/>
        <dsp:cNvSpPr/>
      </dsp:nvSpPr>
      <dsp:spPr>
        <a:xfrm>
          <a:off x="0" y="473"/>
          <a:ext cx="6487955" cy="110897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EE2261-3D81-4714-9BB1-CFCDE30A296A}">
      <dsp:nvSpPr>
        <dsp:cNvPr id="0" name=""/>
        <dsp:cNvSpPr/>
      </dsp:nvSpPr>
      <dsp:spPr>
        <a:xfrm>
          <a:off x="335465" y="249993"/>
          <a:ext cx="609936" cy="60993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A9B4B-96CE-4A02-B943-ACCEEC6BFB94}">
      <dsp:nvSpPr>
        <dsp:cNvPr id="0" name=""/>
        <dsp:cNvSpPr/>
      </dsp:nvSpPr>
      <dsp:spPr>
        <a:xfrm>
          <a:off x="1280866" y="473"/>
          <a:ext cx="5207088" cy="1108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67" tIns="117367" rIns="117367" bIns="11736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Margin</a:t>
          </a:r>
        </a:p>
      </dsp:txBody>
      <dsp:txXfrm>
        <a:off x="1280866" y="473"/>
        <a:ext cx="5207088" cy="1108975"/>
      </dsp:txXfrm>
    </dsp:sp>
    <dsp:sp modelId="{07E77D47-99A5-4FB5-A43F-6036B52FCC74}">
      <dsp:nvSpPr>
        <dsp:cNvPr id="0" name=""/>
        <dsp:cNvSpPr/>
      </dsp:nvSpPr>
      <dsp:spPr>
        <a:xfrm>
          <a:off x="0" y="1386693"/>
          <a:ext cx="6487955" cy="110897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EC79D7-146C-4778-BD14-D6353C8E790F}">
      <dsp:nvSpPr>
        <dsp:cNvPr id="0" name=""/>
        <dsp:cNvSpPr/>
      </dsp:nvSpPr>
      <dsp:spPr>
        <a:xfrm>
          <a:off x="335465" y="1636212"/>
          <a:ext cx="609936" cy="60993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5F9F6-693C-456E-BB98-FF9E5E36C3DE}">
      <dsp:nvSpPr>
        <dsp:cNvPr id="0" name=""/>
        <dsp:cNvSpPr/>
      </dsp:nvSpPr>
      <dsp:spPr>
        <a:xfrm>
          <a:off x="1280866" y="1386693"/>
          <a:ext cx="5207088" cy="1108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67" tIns="117367" rIns="117367" bIns="11736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Border </a:t>
          </a:r>
        </a:p>
      </dsp:txBody>
      <dsp:txXfrm>
        <a:off x="1280866" y="1386693"/>
        <a:ext cx="5207088" cy="1108975"/>
      </dsp:txXfrm>
    </dsp:sp>
    <dsp:sp modelId="{A54346F5-4DE1-4E36-A4FB-D18241CBF122}">
      <dsp:nvSpPr>
        <dsp:cNvPr id="0" name=""/>
        <dsp:cNvSpPr/>
      </dsp:nvSpPr>
      <dsp:spPr>
        <a:xfrm>
          <a:off x="0" y="2772912"/>
          <a:ext cx="6487955" cy="110897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AA1B5-DC95-4CE1-B4B4-550C42184950}">
      <dsp:nvSpPr>
        <dsp:cNvPr id="0" name=""/>
        <dsp:cNvSpPr/>
      </dsp:nvSpPr>
      <dsp:spPr>
        <a:xfrm>
          <a:off x="335465" y="3022432"/>
          <a:ext cx="609936" cy="60993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20DD3C-55DF-4123-8048-61AA980529AE}">
      <dsp:nvSpPr>
        <dsp:cNvPr id="0" name=""/>
        <dsp:cNvSpPr/>
      </dsp:nvSpPr>
      <dsp:spPr>
        <a:xfrm>
          <a:off x="1280866" y="2772912"/>
          <a:ext cx="5207088" cy="1108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67" tIns="117367" rIns="117367" bIns="11736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Padding</a:t>
          </a:r>
        </a:p>
      </dsp:txBody>
      <dsp:txXfrm>
        <a:off x="1280866" y="2772912"/>
        <a:ext cx="5207088" cy="1108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95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0991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93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9645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46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55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5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7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2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2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2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49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0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61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2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8FF83-159F-4B37-94F0-A8A637B0AD2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2029E5-4C7C-4C49-B3AA-64FE00C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8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2A4588C6-4069-4731-BFB4-10F1E6D37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23370524-0FE7-41B4-ABCF-7FB26B6CF1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24188" y="0"/>
            <a:ext cx="9372600" cy="6858000"/>
          </a:xfrm>
          <a:prstGeom prst="parallelogram">
            <a:avLst>
              <a:gd name="adj" fmla="val 14937"/>
            </a:avLst>
          </a:prstGeom>
          <a:solidFill>
            <a:schemeClr val="bg1">
              <a:alpha val="9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0A9CA40-1F57-4A6D-ACDA-F720AA468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2A94EDB-B0FE-4678-8E69-0F137AE3B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23">
            <a:extLst>
              <a:ext uri="{FF2B5EF4-FFF2-40B4-BE49-F238E27FC236}">
                <a16:creationId xmlns:a16="http://schemas.microsoft.com/office/drawing/2014/main" id="{4E93B92B-0DD5-4277-9D69-972ABADC3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F0B446-123D-4490-B964-20B59BE53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6047" y="609600"/>
            <a:ext cx="6487955" cy="1320800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Topics: CSS Box Model</a:t>
            </a:r>
          </a:p>
        </p:txBody>
      </p:sp>
      <p:sp>
        <p:nvSpPr>
          <p:cNvPr id="20" name="Rectangle 25">
            <a:extLst>
              <a:ext uri="{FF2B5EF4-FFF2-40B4-BE49-F238E27FC236}">
                <a16:creationId xmlns:a16="http://schemas.microsoft.com/office/drawing/2014/main" id="{7CE87768-354E-4E3F-8202-9F387CF50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09E5B98F-BD75-4A30-BF72-0A9107470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8AAB91E3-41BE-4478-BF23-A24D43E14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8">
            <a:extLst>
              <a:ext uri="{FF2B5EF4-FFF2-40B4-BE49-F238E27FC236}">
                <a16:creationId xmlns:a16="http://schemas.microsoft.com/office/drawing/2014/main" id="{96DFC7EA-8516-41F1-8ED9-C0A8E1E086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Rectangle 29">
            <a:extLst>
              <a:ext uri="{FF2B5EF4-FFF2-40B4-BE49-F238E27FC236}">
                <a16:creationId xmlns:a16="http://schemas.microsoft.com/office/drawing/2014/main" id="{E24E972C-8744-4CFA-B783-41EA3CC38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C7C88F2E-E233-48BA-B85F-D06BA522B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70B3F15-E6F4-4036-9680-4E6E5D8CCD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569545"/>
              </p:ext>
            </p:extLst>
          </p:nvPr>
        </p:nvGraphicFramePr>
        <p:xfrm>
          <a:off x="2786047" y="2159000"/>
          <a:ext cx="6487955" cy="3882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630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48AD0-8B79-4F2D-9821-D35242E2E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2"/>
            <a:ext cx="4579305" cy="1303867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CSS Box Model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0E67F80-4CCC-8D48-F547-92E409D6C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4" y="1842414"/>
            <a:ext cx="8832364" cy="1469954"/>
          </a:xfrm>
        </p:spPr>
        <p:txBody>
          <a:bodyPr>
            <a:no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CSS, the term "box model" is used when discussing design and layout.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CSS box model is essentially a box that wraps around every HTML element. It consists of content, padding, borders, and margins. The image below illustrates the box model:</a:t>
            </a:r>
          </a:p>
        </p:txBody>
      </p:sp>
      <p:pic>
        <p:nvPicPr>
          <p:cNvPr id="5" name="Picture 4" descr="A green and white rectangular boxes with text&#10;&#10;Description automatically generated with medium confidence">
            <a:extLst>
              <a:ext uri="{FF2B5EF4-FFF2-40B4-BE49-F238E27FC236}">
                <a16:creationId xmlns:a16="http://schemas.microsoft.com/office/drawing/2014/main" id="{62695CF4-3073-B7A2-2726-C5884691D5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2" y="3648090"/>
            <a:ext cx="7110031" cy="233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51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9C152-D503-4321-90FD-BECB689BB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649" y="936766"/>
            <a:ext cx="7926424" cy="929951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Explanation of the different parts: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E992F3C-C731-5D79-2D70-06756F3A5422}"/>
              </a:ext>
            </a:extLst>
          </p:cNvPr>
          <p:cNvSpPr txBox="1">
            <a:spLocks/>
          </p:cNvSpPr>
          <p:nvPr/>
        </p:nvSpPr>
        <p:spPr>
          <a:xfrm>
            <a:off x="728713" y="2063656"/>
            <a:ext cx="7435573" cy="19233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The content of the box, where text and images appear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Padding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Clears an area around the content. The padding is transparent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Border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A border that goes around the padding and content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Clears an area outside the border. The margin is transparent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24BE14-3E96-BB21-EB1F-5B66359B1610}"/>
              </a:ext>
            </a:extLst>
          </p:cNvPr>
          <p:cNvSpPr txBox="1"/>
          <p:nvPr/>
        </p:nvSpPr>
        <p:spPr>
          <a:xfrm>
            <a:off x="1343607" y="3987005"/>
            <a:ext cx="461865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Example: Demonstration of the box model:</a:t>
            </a:r>
          </a:p>
          <a:p>
            <a:pPr algn="l"/>
            <a:endParaRPr lang="en-US" b="0" i="0" dirty="0">
              <a:solidFill>
                <a:srgbClr val="A52A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0" i="0" dirty="0">
                <a:solidFill>
                  <a:srgbClr val="A52A2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div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width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0" i="0" dirty="0">
                <a:solidFill>
                  <a:srgbClr val="0000C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300px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border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0" i="0" dirty="0">
                <a:solidFill>
                  <a:srgbClr val="0000C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15px solid green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padding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0" i="0" dirty="0">
                <a:solidFill>
                  <a:srgbClr val="0000C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50px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margin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0" i="0" dirty="0">
                <a:solidFill>
                  <a:srgbClr val="0000C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20px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051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9C152-D503-4321-90FD-BECB689BB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6917785" cy="901959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Width and Height of an Element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91DD8-EBC5-47E5-85A3-31E4AFA7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1027"/>
            <a:ext cx="8102772" cy="901959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order to set the width and height of an element correctly in all browsers, you need to know how the box model works.</a:t>
            </a:r>
            <a:b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FE5204-992C-F2EB-D919-BC707B326919}"/>
              </a:ext>
            </a:extLst>
          </p:cNvPr>
          <p:cNvSpPr txBox="1"/>
          <p:nvPr/>
        </p:nvSpPr>
        <p:spPr>
          <a:xfrm>
            <a:off x="824970" y="2407384"/>
            <a:ext cx="756332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</a:p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&lt;div&gt; element will have a total width of 350px and a total height of 80px: </a:t>
            </a:r>
          </a:p>
          <a:p>
            <a:pPr algn="l"/>
            <a:r>
              <a:rPr lang="en-US" b="0" i="0" dirty="0">
                <a:solidFill>
                  <a:srgbClr val="A52A2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div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width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0" i="0" dirty="0">
                <a:solidFill>
                  <a:srgbClr val="0000C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320px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height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0" i="0" dirty="0">
                <a:solidFill>
                  <a:srgbClr val="0000C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50px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padding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0" i="0" dirty="0">
                <a:solidFill>
                  <a:srgbClr val="0000C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10px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border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0" i="0" dirty="0">
                <a:solidFill>
                  <a:srgbClr val="0000C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5px solid gray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margin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0" i="0" dirty="0">
                <a:solidFill>
                  <a:srgbClr val="0000C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0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17753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9C152-D503-4321-90FD-BECB689BB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4821966" cy="1049573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 is the Calculation: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E34DA6-EEBA-1749-E445-682AAE8E31B1}"/>
              </a:ext>
            </a:extLst>
          </p:cNvPr>
          <p:cNvSpPr txBox="1"/>
          <p:nvPr/>
        </p:nvSpPr>
        <p:spPr>
          <a:xfrm>
            <a:off x="5262466" y="1134386"/>
            <a:ext cx="413346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320px (width of content area)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+ 20px (left padding + right padding)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+ 10px (left border + right border)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350px (total width)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50px (height of content area)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+ 20px (top padding + bottom padding)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+ 10px (top border + bottom border)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80px (total height)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83BBA6-FFB1-89C0-66AD-99358A3F6A8F}"/>
              </a:ext>
            </a:extLst>
          </p:cNvPr>
          <p:cNvSpPr txBox="1"/>
          <p:nvPr/>
        </p:nvSpPr>
        <p:spPr>
          <a:xfrm>
            <a:off x="746448" y="3969288"/>
            <a:ext cx="794035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total width of an element should be calculated like this: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Total element width = width + left padding + right padding + left border + right border</a:t>
            </a:r>
          </a:p>
          <a:p>
            <a:pPr algn="l">
              <a:lnSpc>
                <a:spcPct val="150000"/>
              </a:lnSpc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total height of an element should be calculated like this: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Total element height = height + top padding + bottom padding + top border + bottom border</a:t>
            </a:r>
          </a:p>
        </p:txBody>
      </p:sp>
    </p:spTree>
    <p:extLst>
      <p:ext uri="{BB962C8B-B14F-4D97-AF65-F5344CB8AC3E}">
        <p14:creationId xmlns:p14="http://schemas.microsoft.com/office/powerpoint/2010/main" val="39002290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3272</TotalTime>
  <Words>382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</vt:lpstr>
      <vt:lpstr>Topics: CSS Box Model</vt:lpstr>
      <vt:lpstr>The CSS Box Model</vt:lpstr>
      <vt:lpstr>Explanation of the different parts:</vt:lpstr>
      <vt:lpstr>Width and Height of an Element</vt:lpstr>
      <vt:lpstr>Here is the Calculation: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CSS</dc:title>
  <dc:creator>Josh Archer</dc:creator>
  <cp:lastModifiedBy>Fauzia Ameeri</cp:lastModifiedBy>
  <cp:revision>22</cp:revision>
  <dcterms:created xsi:type="dcterms:W3CDTF">2020-07-06T01:34:36Z</dcterms:created>
  <dcterms:modified xsi:type="dcterms:W3CDTF">2024-09-06T19:44:38Z</dcterms:modified>
</cp:coreProperties>
</file>