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80" r:id="rId5"/>
    <p:sldId id="281" r:id="rId6"/>
    <p:sldId id="282" r:id="rId7"/>
    <p:sldId id="283" r:id="rId8"/>
    <p:sldId id="284" r:id="rId9"/>
    <p:sldId id="285" r:id="rId10"/>
    <p:sldId id="286" r:id="rId11"/>
  </p:sldIdLst>
  <p:sldSz cx="12192000" cy="6858000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hourglass 30 seconds" id="{4B676263-40F7-42F5-80D7-DFD15D3801F5}">
          <p14:sldIdLst>
            <p14:sldId id="280"/>
          </p14:sldIdLst>
        </p14:section>
        <p14:section name="hourglass 1 minute" id="{A3688D49-1E73-42D0-A994-044347BFC226}">
          <p14:sldIdLst>
            <p14:sldId id="281"/>
            <p14:sldId id="282"/>
            <p14:sldId id="283"/>
            <p14:sldId id="284"/>
            <p14:sldId id="285"/>
            <p14:sldId id="286"/>
          </p14:sldIdLst>
        </p14:section>
        <p14:section name="hourglass 2 minutes" id="{72B171EE-DB9C-488E-BA61-6DB2BA188FB4}">
          <p14:sldIdLst/>
        </p14:section>
        <p14:section name="hourglass 5 minutes" id="{A15B39C0-095E-475A-B1D6-6BCB5458104B}">
          <p14:sldIdLst/>
        </p14:section>
        <p14:section name="hourglass 10 minutes" id="{3D6C5DD5-240E-49C6-9173-73E0116FE08B}">
          <p14:sldIdLst/>
        </p14:section>
        <p14:section name="hourglass 20 minutes" id="{F4197064-804C-4618-B493-A54012A178B7}">
          <p14:sldIdLst/>
        </p14:section>
        <p14:section name="hourglass 30 minutes" id="{9629C67B-FFE5-41E5-93AC-EBC0320EA883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D0A4"/>
    <a:srgbClr val="FDCA9F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72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8" d="100"/>
          <a:sy n="58" d="100"/>
        </p:scale>
        <p:origin x="2965" y="4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820CA46-A572-4745-AC40-8287827DD11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DFA37F-2F56-4E29-B963-DED9788F57D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1DF39A-4946-45FD-94FB-8FDEEB2A1DCC}" type="datetimeFigureOut">
              <a:rPr lang="en-US" smtClean="0"/>
              <a:t>9/13/2024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95F35A-2196-4BAC-874D-AF175B85198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B457ED-8CEB-4432-BA92-B9D1EE15AFF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12E695-F8F2-4AC4-99E4-05F4F04547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2399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DD16D4-4203-4269-BC7A-0930E85A7BE3}" type="datetimeFigureOut">
              <a:rPr lang="en-US" smtClean="0"/>
              <a:t>9/13/2024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F689E5-7F3D-48C0-860B-266C9787AF4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457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smtClean="0"/>
              <a:t>Click to edit Master subtitle style</a:t>
            </a:r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69321-35DD-4BC7-953A-DC16A57A483D}" type="datetimeFigureOut">
              <a:rPr lang="en-US" noProof="0" smtClean="0"/>
              <a:t>9/13/2024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5074B-1D8C-4FBF-B643-29DBF83DE07B}" type="slidenum">
              <a:rPr lang="en-US" noProof="0" smtClean="0"/>
              <a:t>‹#›</a:t>
            </a:fld>
            <a:endParaRPr lang="en-US" noProof="0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0" y="-17227"/>
            <a:ext cx="12221028" cy="7054380"/>
            <a:chOff x="-29028" y="0"/>
            <a:chExt cx="12221028" cy="7054380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 rotWithShape="1">
            <a:blip r:embed="rId2"/>
            <a:srcRect l="9721"/>
            <a:stretch/>
          </p:blipFill>
          <p:spPr>
            <a:xfrm>
              <a:off x="-29028" y="0"/>
              <a:ext cx="12221028" cy="7054380"/>
            </a:xfrm>
            <a:prstGeom prst="rect">
              <a:avLst/>
            </a:prstGeom>
          </p:spPr>
        </p:pic>
        <p:grpSp>
          <p:nvGrpSpPr>
            <p:cNvPr id="9" name="Group 8"/>
            <p:cNvGrpSpPr/>
            <p:nvPr/>
          </p:nvGrpSpPr>
          <p:grpSpPr>
            <a:xfrm>
              <a:off x="7045160" y="3839994"/>
              <a:ext cx="3270049" cy="647652"/>
              <a:chOff x="7045160" y="3839994"/>
              <a:chExt cx="3270049" cy="647652"/>
            </a:xfrm>
          </p:grpSpPr>
          <p:sp>
            <p:nvSpPr>
              <p:cNvPr id="10" name="Rounded Rectangle 9"/>
              <p:cNvSpPr/>
              <p:nvPr/>
            </p:nvSpPr>
            <p:spPr>
              <a:xfrm rot="21089594">
                <a:off x="7045160" y="3851771"/>
                <a:ext cx="137982" cy="52984"/>
              </a:xfrm>
              <a:prstGeom prst="roundRect">
                <a:avLst>
                  <a:gd name="adj" fmla="val 50000"/>
                </a:avLst>
              </a:prstGeom>
              <a:solidFill>
                <a:srgbClr val="FDD0A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1" name="Rounded Rectangle 10"/>
              <p:cNvSpPr/>
              <p:nvPr/>
            </p:nvSpPr>
            <p:spPr>
              <a:xfrm rot="1079854">
                <a:off x="8681648" y="3924583"/>
                <a:ext cx="137982" cy="52984"/>
              </a:xfrm>
              <a:prstGeom prst="roundRect">
                <a:avLst>
                  <a:gd name="adj" fmla="val 50000"/>
                </a:avLst>
              </a:prstGeom>
              <a:solidFill>
                <a:srgbClr val="FDD0A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2" name="Rounded Rectangle 11"/>
              <p:cNvSpPr/>
              <p:nvPr/>
            </p:nvSpPr>
            <p:spPr>
              <a:xfrm rot="20999673">
                <a:off x="10177227" y="3839994"/>
                <a:ext cx="137982" cy="52984"/>
              </a:xfrm>
              <a:prstGeom prst="roundRect">
                <a:avLst>
                  <a:gd name="adj" fmla="val 50000"/>
                </a:avLst>
              </a:prstGeom>
              <a:solidFill>
                <a:srgbClr val="FDD0A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3" name="Rounded Rectangle 12"/>
              <p:cNvSpPr/>
              <p:nvPr/>
            </p:nvSpPr>
            <p:spPr>
              <a:xfrm rot="1030604">
                <a:off x="10162266" y="4434662"/>
                <a:ext cx="137982" cy="52984"/>
              </a:xfrm>
              <a:prstGeom prst="roundRect">
                <a:avLst>
                  <a:gd name="adj" fmla="val 50000"/>
                </a:avLst>
              </a:prstGeom>
              <a:solidFill>
                <a:srgbClr val="FDD0A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</p:grpSp>
      </p:grpSp>
      <p:sp>
        <p:nvSpPr>
          <p:cNvPr id="14" name="Oval 13"/>
          <p:cNvSpPr/>
          <p:nvPr userDrawn="1"/>
        </p:nvSpPr>
        <p:spPr>
          <a:xfrm>
            <a:off x="8959117" y="2854089"/>
            <a:ext cx="673101" cy="673101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9760291" y="2351626"/>
            <a:ext cx="673101" cy="67310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Isosceles Triangle 15"/>
          <p:cNvSpPr/>
          <p:nvPr userDrawn="1"/>
        </p:nvSpPr>
        <p:spPr>
          <a:xfrm>
            <a:off x="8414089" y="2180988"/>
            <a:ext cx="673101" cy="673101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7" name="Parallelogram 16"/>
          <p:cNvSpPr/>
          <p:nvPr userDrawn="1"/>
        </p:nvSpPr>
        <p:spPr>
          <a:xfrm>
            <a:off x="7542769" y="2200691"/>
            <a:ext cx="673101" cy="673101"/>
          </a:xfrm>
          <a:prstGeom prst="parallelogram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8" name="Heart 17"/>
          <p:cNvSpPr/>
          <p:nvPr userDrawn="1"/>
        </p:nvSpPr>
        <p:spPr>
          <a:xfrm>
            <a:off x="10561465" y="2133345"/>
            <a:ext cx="673101" cy="673101"/>
          </a:xfrm>
          <a:prstGeom prst="heart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411433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69321-35DD-4BC7-953A-DC16A57A483D}" type="datetimeFigureOut">
              <a:rPr lang="en-US" noProof="0" smtClean="0"/>
              <a:t>9/13/2024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5074B-1D8C-4FBF-B643-29DBF83DE07B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835671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69321-35DD-4BC7-953A-DC16A57A483D}" type="datetimeFigureOut">
              <a:rPr lang="en-US" noProof="0" smtClean="0"/>
              <a:t>9/13/2024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5074B-1D8C-4FBF-B643-29DBF83DE07B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70735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/>
          <a:srcRect r="36869"/>
          <a:stretch/>
        </p:blipFill>
        <p:spPr>
          <a:xfrm>
            <a:off x="5323658" y="1624993"/>
            <a:ext cx="6868342" cy="509273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178311B-5B6E-4A15-A918-BC333AA6F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711710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smtClean="0"/>
              <a:t>Click to edit Master subtitle style</a:t>
            </a:r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69321-35DD-4BC7-953A-DC16A57A483D}" type="datetimeFigureOut">
              <a:rPr lang="en-US" noProof="0" smtClean="0"/>
              <a:t>9/13/2024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5074B-1D8C-4FBF-B643-29DBF83DE07B}" type="slidenum">
              <a:rPr lang="en-US" noProof="0" smtClean="0"/>
              <a:t>‹#›</a:t>
            </a:fld>
            <a:endParaRPr lang="en-US" noProof="0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0" y="0"/>
            <a:ext cx="12268200" cy="6887497"/>
            <a:chOff x="0" y="-29497"/>
            <a:chExt cx="12268200" cy="6887497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 rotWithShape="1">
            <a:blip r:embed="rId2"/>
            <a:srcRect l="6570" t="16308"/>
            <a:stretch/>
          </p:blipFill>
          <p:spPr>
            <a:xfrm>
              <a:off x="0" y="-29497"/>
              <a:ext cx="12268200" cy="6887497"/>
            </a:xfrm>
            <a:prstGeom prst="rect">
              <a:avLst/>
            </a:prstGeom>
          </p:spPr>
        </p:pic>
        <p:sp>
          <p:nvSpPr>
            <p:cNvPr id="9" name="Rounded Rectangle 8"/>
            <p:cNvSpPr/>
            <p:nvPr/>
          </p:nvSpPr>
          <p:spPr>
            <a:xfrm rot="4396381">
              <a:off x="8532461" y="4718058"/>
              <a:ext cx="94108" cy="27432"/>
            </a:xfrm>
            <a:prstGeom prst="roundRect">
              <a:avLst>
                <a:gd name="adj" fmla="val 50000"/>
              </a:avLst>
            </a:prstGeom>
            <a:solidFill>
              <a:srgbClr val="FDCA9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0" name="Rounded Rectangle 9"/>
            <p:cNvSpPr/>
            <p:nvPr/>
          </p:nvSpPr>
          <p:spPr>
            <a:xfrm rot="4396381">
              <a:off x="10296967" y="4718059"/>
              <a:ext cx="94108" cy="27432"/>
            </a:xfrm>
            <a:prstGeom prst="roundRect">
              <a:avLst>
                <a:gd name="adj" fmla="val 50000"/>
              </a:avLst>
            </a:prstGeom>
            <a:solidFill>
              <a:srgbClr val="FDCA9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11" name="Oval 10"/>
          <p:cNvSpPr/>
          <p:nvPr userDrawn="1"/>
        </p:nvSpPr>
        <p:spPr>
          <a:xfrm>
            <a:off x="9573760" y="2632843"/>
            <a:ext cx="673101" cy="673101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9894319" y="1733836"/>
            <a:ext cx="673101" cy="67310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3" name="Isosceles Triangle 12"/>
          <p:cNvSpPr/>
          <p:nvPr userDrawn="1"/>
        </p:nvSpPr>
        <p:spPr>
          <a:xfrm>
            <a:off x="8866641" y="1741460"/>
            <a:ext cx="673101" cy="673101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4" name="Parallelogram 13"/>
          <p:cNvSpPr/>
          <p:nvPr userDrawn="1"/>
        </p:nvSpPr>
        <p:spPr>
          <a:xfrm>
            <a:off x="8628376" y="2797942"/>
            <a:ext cx="673101" cy="673101"/>
          </a:xfrm>
          <a:prstGeom prst="parallelogram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Heart 14"/>
          <p:cNvSpPr/>
          <p:nvPr userDrawn="1"/>
        </p:nvSpPr>
        <p:spPr>
          <a:xfrm>
            <a:off x="10720899" y="2283592"/>
            <a:ext cx="673101" cy="673101"/>
          </a:xfrm>
          <a:prstGeom prst="heart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19664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69321-35DD-4BC7-953A-DC16A57A483D}" type="datetimeFigureOut">
              <a:rPr lang="en-US" noProof="0" smtClean="0"/>
              <a:t>9/13/2024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5074B-1D8C-4FBF-B643-29DBF83DE07B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818706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69321-35DD-4BC7-953A-DC16A57A483D}" type="datetimeFigureOut">
              <a:rPr lang="en-US" noProof="0" smtClean="0"/>
              <a:t>9/13/2024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5074B-1D8C-4FBF-B643-29DBF83DE07B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442819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69321-35DD-4BC7-953A-DC16A57A483D}" type="datetimeFigureOut">
              <a:rPr lang="en-US" noProof="0" smtClean="0"/>
              <a:t>9/13/2024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5074B-1D8C-4FBF-B643-29DBF83DE07B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158004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69321-35DD-4BC7-953A-DC16A57A483D}" type="datetimeFigureOut">
              <a:rPr lang="en-US" noProof="0" smtClean="0"/>
              <a:t>9/13/2024</a:t>
            </a:fld>
            <a:endParaRPr lang="en-US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5074B-1D8C-4FBF-B643-29DBF83DE07B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73355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69321-35DD-4BC7-953A-DC16A57A483D}" type="datetimeFigureOut">
              <a:rPr lang="en-US" noProof="0" smtClean="0"/>
              <a:t>9/13/2024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5074B-1D8C-4FBF-B643-29DBF83DE07B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80385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69321-35DD-4BC7-953A-DC16A57A483D}" type="datetimeFigureOut">
              <a:rPr lang="en-US" noProof="0" smtClean="0"/>
              <a:t>9/13/2024</a:t>
            </a:fld>
            <a:endParaRPr lang="en-US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5074B-1D8C-4FBF-B643-29DBF83DE07B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76234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69321-35DD-4BC7-953A-DC16A57A483D}" type="datetimeFigureOut">
              <a:rPr lang="en-US" noProof="0" smtClean="0"/>
              <a:t>9/13/2024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5074B-1D8C-4FBF-B643-29DBF83DE07B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483430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0585D503-18B7-4E3F-9EA7-B526601A861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/>
        </p:nvGrpSpPr>
        <p:grpSpPr>
          <a:xfrm>
            <a:off x="1323975" y="185859"/>
            <a:ext cx="3021013" cy="6221291"/>
            <a:chOff x="1323975" y="185859"/>
            <a:chExt cx="3021013" cy="6221291"/>
          </a:xfrm>
        </p:grpSpPr>
        <p:sp>
          <p:nvSpPr>
            <p:cNvPr id="3" name="AutoShape 3"/>
            <p:cNvSpPr>
              <a:spLocks noChangeAspect="1" noChangeArrowheads="1" noTextEdit="1"/>
            </p:cNvSpPr>
            <p:nvPr/>
          </p:nvSpPr>
          <p:spPr bwMode="auto">
            <a:xfrm>
              <a:off x="1323975" y="1447800"/>
              <a:ext cx="3019425" cy="4959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" name="Freeform 3"/>
            <p:cNvSpPr>
              <a:spLocks/>
            </p:cNvSpPr>
            <p:nvPr/>
          </p:nvSpPr>
          <p:spPr bwMode="auto">
            <a:xfrm>
              <a:off x="1520825" y="1735138"/>
              <a:ext cx="2628900" cy="4381500"/>
            </a:xfrm>
            <a:custGeom>
              <a:avLst/>
              <a:gdLst>
                <a:gd name="T0" fmla="*/ 1131 w 1131"/>
                <a:gd name="T1" fmla="*/ 0 h 1887"/>
                <a:gd name="T2" fmla="*/ 0 w 1131"/>
                <a:gd name="T3" fmla="*/ 0 h 1887"/>
                <a:gd name="T4" fmla="*/ 0 w 1131"/>
                <a:gd name="T5" fmla="*/ 194 h 1887"/>
                <a:gd name="T6" fmla="*/ 460 w 1131"/>
                <a:gd name="T7" fmla="*/ 934 h 1887"/>
                <a:gd name="T8" fmla="*/ 460 w 1131"/>
                <a:gd name="T9" fmla="*/ 954 h 1887"/>
                <a:gd name="T10" fmla="*/ 0 w 1131"/>
                <a:gd name="T11" fmla="*/ 1694 h 1887"/>
                <a:gd name="T12" fmla="*/ 0 w 1131"/>
                <a:gd name="T13" fmla="*/ 1887 h 1887"/>
                <a:gd name="T14" fmla="*/ 1131 w 1131"/>
                <a:gd name="T15" fmla="*/ 1887 h 1887"/>
                <a:gd name="T16" fmla="*/ 1131 w 1131"/>
                <a:gd name="T17" fmla="*/ 1694 h 1887"/>
                <a:gd name="T18" fmla="*/ 671 w 1131"/>
                <a:gd name="T19" fmla="*/ 954 h 1887"/>
                <a:gd name="T20" fmla="*/ 671 w 1131"/>
                <a:gd name="T21" fmla="*/ 934 h 1887"/>
                <a:gd name="T22" fmla="*/ 1131 w 1131"/>
                <a:gd name="T23" fmla="*/ 194 h 1887"/>
                <a:gd name="T24" fmla="*/ 1131 w 1131"/>
                <a:gd name="T25" fmla="*/ 0 h 18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31" h="1887">
                  <a:moveTo>
                    <a:pt x="113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675"/>
                    <a:pt x="297" y="865"/>
                    <a:pt x="460" y="934"/>
                  </a:cubicBezTo>
                  <a:cubicBezTo>
                    <a:pt x="469" y="937"/>
                    <a:pt x="469" y="950"/>
                    <a:pt x="460" y="954"/>
                  </a:cubicBezTo>
                  <a:cubicBezTo>
                    <a:pt x="297" y="1022"/>
                    <a:pt x="0" y="1212"/>
                    <a:pt x="0" y="1694"/>
                  </a:cubicBezTo>
                  <a:cubicBezTo>
                    <a:pt x="0" y="1887"/>
                    <a:pt x="0" y="1887"/>
                    <a:pt x="0" y="1887"/>
                  </a:cubicBezTo>
                  <a:cubicBezTo>
                    <a:pt x="1131" y="1887"/>
                    <a:pt x="1131" y="1887"/>
                    <a:pt x="1131" y="1887"/>
                  </a:cubicBezTo>
                  <a:cubicBezTo>
                    <a:pt x="1131" y="1694"/>
                    <a:pt x="1131" y="1694"/>
                    <a:pt x="1131" y="1694"/>
                  </a:cubicBezTo>
                  <a:cubicBezTo>
                    <a:pt x="1131" y="1212"/>
                    <a:pt x="834" y="1022"/>
                    <a:pt x="671" y="954"/>
                  </a:cubicBezTo>
                  <a:cubicBezTo>
                    <a:pt x="661" y="950"/>
                    <a:pt x="661" y="937"/>
                    <a:pt x="671" y="934"/>
                  </a:cubicBezTo>
                  <a:cubicBezTo>
                    <a:pt x="834" y="865"/>
                    <a:pt x="1131" y="675"/>
                    <a:pt x="1131" y="194"/>
                  </a:cubicBezTo>
                  <a:cubicBezTo>
                    <a:pt x="1131" y="0"/>
                    <a:pt x="1131" y="0"/>
                    <a:pt x="1131" y="0"/>
                  </a:cubicBezTo>
                </a:path>
              </a:pathLst>
            </a:custGeom>
            <a:solidFill>
              <a:srgbClr val="F5F5F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" name="Freeform 4"/>
            <p:cNvSpPr>
              <a:spLocks/>
            </p:cNvSpPr>
            <p:nvPr/>
          </p:nvSpPr>
          <p:spPr bwMode="auto">
            <a:xfrm>
              <a:off x="1325563" y="1449388"/>
              <a:ext cx="3019425" cy="285750"/>
            </a:xfrm>
            <a:custGeom>
              <a:avLst/>
              <a:gdLst>
                <a:gd name="T0" fmla="*/ 1262 w 1299"/>
                <a:gd name="T1" fmla="*/ 0 h 123"/>
                <a:gd name="T2" fmla="*/ 36 w 1299"/>
                <a:gd name="T3" fmla="*/ 0 h 123"/>
                <a:gd name="T4" fmla="*/ 0 w 1299"/>
                <a:gd name="T5" fmla="*/ 36 h 123"/>
                <a:gd name="T6" fmla="*/ 0 w 1299"/>
                <a:gd name="T7" fmla="*/ 86 h 123"/>
                <a:gd name="T8" fmla="*/ 36 w 1299"/>
                <a:gd name="T9" fmla="*/ 123 h 123"/>
                <a:gd name="T10" fmla="*/ 1262 w 1299"/>
                <a:gd name="T11" fmla="*/ 123 h 123"/>
                <a:gd name="T12" fmla="*/ 1299 w 1299"/>
                <a:gd name="T13" fmla="*/ 86 h 123"/>
                <a:gd name="T14" fmla="*/ 1299 w 1299"/>
                <a:gd name="T15" fmla="*/ 36 h 123"/>
                <a:gd name="T16" fmla="*/ 1262 w 1299"/>
                <a:gd name="T17" fmla="*/ 0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99" h="123">
                  <a:moveTo>
                    <a:pt x="1262" y="0"/>
                  </a:moveTo>
                  <a:cubicBezTo>
                    <a:pt x="36" y="0"/>
                    <a:pt x="36" y="0"/>
                    <a:pt x="36" y="0"/>
                  </a:cubicBezTo>
                  <a:cubicBezTo>
                    <a:pt x="16" y="0"/>
                    <a:pt x="0" y="16"/>
                    <a:pt x="0" y="36"/>
                  </a:cubicBezTo>
                  <a:cubicBezTo>
                    <a:pt x="0" y="86"/>
                    <a:pt x="0" y="86"/>
                    <a:pt x="0" y="86"/>
                  </a:cubicBezTo>
                  <a:cubicBezTo>
                    <a:pt x="0" y="107"/>
                    <a:pt x="16" y="123"/>
                    <a:pt x="36" y="123"/>
                  </a:cubicBezTo>
                  <a:cubicBezTo>
                    <a:pt x="1262" y="123"/>
                    <a:pt x="1262" y="123"/>
                    <a:pt x="1262" y="123"/>
                  </a:cubicBezTo>
                  <a:cubicBezTo>
                    <a:pt x="1283" y="123"/>
                    <a:pt x="1299" y="107"/>
                    <a:pt x="1299" y="86"/>
                  </a:cubicBezTo>
                  <a:cubicBezTo>
                    <a:pt x="1299" y="36"/>
                    <a:pt x="1299" y="36"/>
                    <a:pt x="1299" y="36"/>
                  </a:cubicBezTo>
                  <a:cubicBezTo>
                    <a:pt x="1299" y="16"/>
                    <a:pt x="1283" y="0"/>
                    <a:pt x="1262" y="0"/>
                  </a:cubicBezTo>
                  <a:close/>
                </a:path>
              </a:pathLst>
            </a:custGeom>
            <a:solidFill>
              <a:srgbClr val="8C62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325563" y="6116638"/>
              <a:ext cx="3019425" cy="288925"/>
            </a:xfrm>
            <a:custGeom>
              <a:avLst/>
              <a:gdLst>
                <a:gd name="T0" fmla="*/ 1262 w 1299"/>
                <a:gd name="T1" fmla="*/ 0 h 124"/>
                <a:gd name="T2" fmla="*/ 36 w 1299"/>
                <a:gd name="T3" fmla="*/ 0 h 124"/>
                <a:gd name="T4" fmla="*/ 0 w 1299"/>
                <a:gd name="T5" fmla="*/ 37 h 124"/>
                <a:gd name="T6" fmla="*/ 0 w 1299"/>
                <a:gd name="T7" fmla="*/ 87 h 124"/>
                <a:gd name="T8" fmla="*/ 36 w 1299"/>
                <a:gd name="T9" fmla="*/ 124 h 124"/>
                <a:gd name="T10" fmla="*/ 1262 w 1299"/>
                <a:gd name="T11" fmla="*/ 124 h 124"/>
                <a:gd name="T12" fmla="*/ 1299 w 1299"/>
                <a:gd name="T13" fmla="*/ 87 h 124"/>
                <a:gd name="T14" fmla="*/ 1299 w 1299"/>
                <a:gd name="T15" fmla="*/ 37 h 124"/>
                <a:gd name="T16" fmla="*/ 1262 w 1299"/>
                <a:gd name="T17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99" h="124">
                  <a:moveTo>
                    <a:pt x="1262" y="0"/>
                  </a:moveTo>
                  <a:cubicBezTo>
                    <a:pt x="36" y="0"/>
                    <a:pt x="36" y="0"/>
                    <a:pt x="36" y="0"/>
                  </a:cubicBezTo>
                  <a:cubicBezTo>
                    <a:pt x="16" y="0"/>
                    <a:pt x="0" y="17"/>
                    <a:pt x="0" y="37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0" y="107"/>
                    <a:pt x="16" y="124"/>
                    <a:pt x="36" y="124"/>
                  </a:cubicBezTo>
                  <a:cubicBezTo>
                    <a:pt x="1262" y="124"/>
                    <a:pt x="1262" y="124"/>
                    <a:pt x="1262" y="124"/>
                  </a:cubicBezTo>
                  <a:cubicBezTo>
                    <a:pt x="1283" y="124"/>
                    <a:pt x="1299" y="107"/>
                    <a:pt x="1299" y="87"/>
                  </a:cubicBezTo>
                  <a:cubicBezTo>
                    <a:pt x="1299" y="37"/>
                    <a:pt x="1299" y="37"/>
                    <a:pt x="1299" y="37"/>
                  </a:cubicBezTo>
                  <a:cubicBezTo>
                    <a:pt x="1299" y="17"/>
                    <a:pt x="1283" y="0"/>
                    <a:pt x="1262" y="0"/>
                  </a:cubicBezTo>
                  <a:close/>
                </a:path>
              </a:pathLst>
            </a:custGeom>
            <a:solidFill>
              <a:srgbClr val="8C62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325563" y="6232525"/>
              <a:ext cx="3019425" cy="173038"/>
            </a:xfrm>
            <a:custGeom>
              <a:avLst/>
              <a:gdLst>
                <a:gd name="T0" fmla="*/ 1262 w 1299"/>
                <a:gd name="T1" fmla="*/ 36 h 74"/>
                <a:gd name="T2" fmla="*/ 36 w 1299"/>
                <a:gd name="T3" fmla="*/ 36 h 74"/>
                <a:gd name="T4" fmla="*/ 0 w 1299"/>
                <a:gd name="T5" fmla="*/ 0 h 74"/>
                <a:gd name="T6" fmla="*/ 0 w 1299"/>
                <a:gd name="T7" fmla="*/ 37 h 74"/>
                <a:gd name="T8" fmla="*/ 36 w 1299"/>
                <a:gd name="T9" fmla="*/ 74 h 74"/>
                <a:gd name="T10" fmla="*/ 1262 w 1299"/>
                <a:gd name="T11" fmla="*/ 74 h 74"/>
                <a:gd name="T12" fmla="*/ 1299 w 1299"/>
                <a:gd name="T13" fmla="*/ 37 h 74"/>
                <a:gd name="T14" fmla="*/ 1299 w 1299"/>
                <a:gd name="T15" fmla="*/ 0 h 74"/>
                <a:gd name="T16" fmla="*/ 1262 w 1299"/>
                <a:gd name="T17" fmla="*/ 36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99" h="74">
                  <a:moveTo>
                    <a:pt x="1262" y="36"/>
                  </a:moveTo>
                  <a:cubicBezTo>
                    <a:pt x="36" y="36"/>
                    <a:pt x="36" y="36"/>
                    <a:pt x="36" y="36"/>
                  </a:cubicBezTo>
                  <a:cubicBezTo>
                    <a:pt x="16" y="36"/>
                    <a:pt x="0" y="20"/>
                    <a:pt x="0" y="0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57"/>
                    <a:pt x="16" y="74"/>
                    <a:pt x="36" y="74"/>
                  </a:cubicBezTo>
                  <a:cubicBezTo>
                    <a:pt x="1262" y="74"/>
                    <a:pt x="1262" y="74"/>
                    <a:pt x="1262" y="74"/>
                  </a:cubicBezTo>
                  <a:cubicBezTo>
                    <a:pt x="1283" y="74"/>
                    <a:pt x="1299" y="57"/>
                    <a:pt x="1299" y="37"/>
                  </a:cubicBezTo>
                  <a:cubicBezTo>
                    <a:pt x="1299" y="0"/>
                    <a:pt x="1299" y="0"/>
                    <a:pt x="1299" y="0"/>
                  </a:cubicBezTo>
                  <a:cubicBezTo>
                    <a:pt x="1299" y="20"/>
                    <a:pt x="1283" y="36"/>
                    <a:pt x="1262" y="36"/>
                  </a:cubicBezTo>
                  <a:close/>
                </a:path>
              </a:pathLst>
            </a:custGeom>
            <a:solidFill>
              <a:srgbClr val="855C3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top sand"/>
            <p:cNvSpPr>
              <a:spLocks/>
            </p:cNvSpPr>
            <p:nvPr/>
          </p:nvSpPr>
          <p:spPr bwMode="auto">
            <a:xfrm>
              <a:off x="1638300" y="2382838"/>
              <a:ext cx="2395538" cy="1495425"/>
            </a:xfrm>
            <a:custGeom>
              <a:avLst/>
              <a:gdLst>
                <a:gd name="T0" fmla="*/ 22 w 1031"/>
                <a:gd name="T1" fmla="*/ 4 h 644"/>
                <a:gd name="T2" fmla="*/ 1 w 1031"/>
                <a:gd name="T3" fmla="*/ 21 h 644"/>
                <a:gd name="T4" fmla="*/ 78 w 1031"/>
                <a:gd name="T5" fmla="*/ 295 h 644"/>
                <a:gd name="T6" fmla="*/ 259 w 1031"/>
                <a:gd name="T7" fmla="*/ 515 h 644"/>
                <a:gd name="T8" fmla="*/ 516 w 1031"/>
                <a:gd name="T9" fmla="*/ 644 h 644"/>
                <a:gd name="T10" fmla="*/ 769 w 1031"/>
                <a:gd name="T11" fmla="*/ 518 h 644"/>
                <a:gd name="T12" fmla="*/ 952 w 1031"/>
                <a:gd name="T13" fmla="*/ 297 h 644"/>
                <a:gd name="T14" fmla="*/ 1030 w 1031"/>
                <a:gd name="T15" fmla="*/ 21 h 644"/>
                <a:gd name="T16" fmla="*/ 1009 w 1031"/>
                <a:gd name="T17" fmla="*/ 4 h 644"/>
                <a:gd name="T18" fmla="*/ 661 w 1031"/>
                <a:gd name="T19" fmla="*/ 118 h 644"/>
                <a:gd name="T20" fmla="*/ 370 w 1031"/>
                <a:gd name="T21" fmla="*/ 118 h 644"/>
                <a:gd name="T22" fmla="*/ 22 w 1031"/>
                <a:gd name="T23" fmla="*/ 4 h 6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31" h="644">
                  <a:moveTo>
                    <a:pt x="22" y="4"/>
                  </a:moveTo>
                  <a:cubicBezTo>
                    <a:pt x="11" y="0"/>
                    <a:pt x="0" y="10"/>
                    <a:pt x="1" y="21"/>
                  </a:cubicBezTo>
                  <a:cubicBezTo>
                    <a:pt x="11" y="122"/>
                    <a:pt x="37" y="214"/>
                    <a:pt x="78" y="295"/>
                  </a:cubicBezTo>
                  <a:cubicBezTo>
                    <a:pt x="122" y="381"/>
                    <a:pt x="182" y="455"/>
                    <a:pt x="259" y="515"/>
                  </a:cubicBezTo>
                  <a:cubicBezTo>
                    <a:pt x="370" y="603"/>
                    <a:pt x="483" y="636"/>
                    <a:pt x="516" y="644"/>
                  </a:cubicBezTo>
                  <a:cubicBezTo>
                    <a:pt x="548" y="636"/>
                    <a:pt x="658" y="604"/>
                    <a:pt x="769" y="518"/>
                  </a:cubicBezTo>
                  <a:cubicBezTo>
                    <a:pt x="846" y="458"/>
                    <a:pt x="908" y="384"/>
                    <a:pt x="952" y="297"/>
                  </a:cubicBezTo>
                  <a:cubicBezTo>
                    <a:pt x="993" y="216"/>
                    <a:pt x="1019" y="123"/>
                    <a:pt x="1030" y="21"/>
                  </a:cubicBezTo>
                  <a:cubicBezTo>
                    <a:pt x="1031" y="10"/>
                    <a:pt x="1020" y="0"/>
                    <a:pt x="1009" y="4"/>
                  </a:cubicBezTo>
                  <a:cubicBezTo>
                    <a:pt x="661" y="118"/>
                    <a:pt x="661" y="118"/>
                    <a:pt x="661" y="118"/>
                  </a:cubicBezTo>
                  <a:cubicBezTo>
                    <a:pt x="566" y="149"/>
                    <a:pt x="465" y="149"/>
                    <a:pt x="370" y="118"/>
                  </a:cubicBezTo>
                  <a:lnTo>
                    <a:pt x="22" y="4"/>
                  </a:lnTo>
                  <a:close/>
                </a:path>
              </a:pathLst>
            </a:custGeom>
            <a:solidFill>
              <a:srgbClr val="EDCD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bottom sand"/>
            <p:cNvSpPr>
              <a:spLocks/>
            </p:cNvSpPr>
            <p:nvPr/>
          </p:nvSpPr>
          <p:spPr bwMode="auto">
            <a:xfrm>
              <a:off x="1625600" y="5057775"/>
              <a:ext cx="2417763" cy="1058863"/>
            </a:xfrm>
            <a:custGeom>
              <a:avLst/>
              <a:gdLst>
                <a:gd name="T0" fmla="*/ 0 w 1523"/>
                <a:gd name="T1" fmla="*/ 667 h 667"/>
                <a:gd name="T2" fmla="*/ 763 w 1523"/>
                <a:gd name="T3" fmla="*/ 0 h 667"/>
                <a:gd name="T4" fmla="*/ 1523 w 1523"/>
                <a:gd name="T5" fmla="*/ 667 h 667"/>
                <a:gd name="T6" fmla="*/ 0 w 1523"/>
                <a:gd name="T7" fmla="*/ 667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23" h="667">
                  <a:moveTo>
                    <a:pt x="0" y="667"/>
                  </a:moveTo>
                  <a:lnTo>
                    <a:pt x="763" y="0"/>
                  </a:lnTo>
                  <a:lnTo>
                    <a:pt x="1523" y="667"/>
                  </a:lnTo>
                  <a:lnTo>
                    <a:pt x="0" y="667"/>
                  </a:lnTo>
                  <a:close/>
                </a:path>
              </a:pathLst>
            </a:custGeom>
            <a:solidFill>
              <a:srgbClr val="EDCD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straight connector"/>
            <p:cNvSpPr>
              <a:spLocks noChangeArrowheads="1"/>
            </p:cNvSpPr>
            <p:nvPr/>
          </p:nvSpPr>
          <p:spPr bwMode="auto">
            <a:xfrm>
              <a:off x="2792413" y="3855244"/>
              <a:ext cx="87313" cy="2259807"/>
            </a:xfrm>
            <a:prstGeom prst="rect">
              <a:avLst/>
            </a:prstGeom>
            <a:solidFill>
              <a:srgbClr val="EDCD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grpSp>
          <p:nvGrpSpPr>
            <p:cNvPr id="12" name="button: start timer"/>
            <p:cNvGrpSpPr/>
            <p:nvPr/>
          </p:nvGrpSpPr>
          <p:grpSpPr>
            <a:xfrm>
              <a:off x="1512000" y="185859"/>
              <a:ext cx="2636838" cy="799962"/>
              <a:chOff x="1332706" y="185859"/>
              <a:chExt cx="2636838" cy="799962"/>
            </a:xfrm>
          </p:grpSpPr>
          <p:sp>
            <p:nvSpPr>
              <p:cNvPr id="13" name="Rounded Rectangle 12"/>
              <p:cNvSpPr/>
              <p:nvPr/>
            </p:nvSpPr>
            <p:spPr>
              <a:xfrm>
                <a:off x="1332706" y="288262"/>
                <a:ext cx="2636838" cy="697559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" name="Rounded Rectangle 13"/>
              <p:cNvSpPr/>
              <p:nvPr/>
            </p:nvSpPr>
            <p:spPr>
              <a:xfrm>
                <a:off x="1332706" y="185859"/>
                <a:ext cx="2636838" cy="697559"/>
              </a:xfrm>
              <a:prstGeom prst="round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START TIMER</a:t>
                </a:r>
              </a:p>
            </p:txBody>
          </p:sp>
        </p:grpSp>
        <p:sp>
          <p:nvSpPr>
            <p:cNvPr id="16" name="Rounded Rectangle 15"/>
            <p:cNvSpPr/>
            <p:nvPr/>
          </p:nvSpPr>
          <p:spPr>
            <a:xfrm>
              <a:off x="1512000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rs-AF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عملیه ضرب</a:t>
              </a:r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Title 10" hidden="1">
            <a:extLst>
              <a:ext uri="{FF2B5EF4-FFF2-40B4-BE49-F238E27FC236}">
                <a16:creationId xmlns:a16="http://schemas.microsoft.com/office/drawing/2014/main" id="{361FE34F-0603-4263-9E87-21C311F4C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1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0158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428130" y="1785131"/>
            <a:ext cx="11163505" cy="89341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a-IR" sz="4800" smtClean="0">
                <a:cs typeface="2  Titr" panose="00000700000000000000" pitchFamily="2" charset="-78"/>
              </a:rPr>
              <a:t>کوتاترین طریقه جمع اعداد مساوی را ضرب گویند.</a:t>
            </a:r>
            <a:endParaRPr lang="fa-IR" sz="4800" dirty="0">
              <a:cs typeface="2  Titr" panose="00000700000000000000" pitchFamily="2" charset="-78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5618922" y="435564"/>
            <a:ext cx="5972714" cy="91921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65000"/>
                      </a:schemeClr>
                    </a:gs>
                  </a:gsLst>
                  <a:lin ang="5580000" scaled="0"/>
                  <a:tileRect/>
                </a:gradFill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  <a:outerShdw blurRad="28575" dist="31750" dir="132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fa-IR" sz="4400" dirty="0">
                <a:solidFill>
                  <a:srgbClr val="FF0000"/>
                </a:solidFill>
                <a:cs typeface="2  Titr" panose="00000700000000000000" pitchFamily="2" charset="-78"/>
              </a:rPr>
              <a:t>عملیه ضرب اعداد طبیعی</a:t>
            </a:r>
            <a:endParaRPr lang="en-US" sz="8000" dirty="0">
              <a:solidFill>
                <a:srgbClr val="FF0000"/>
              </a:solidFill>
              <a:cs typeface="2  Titr" panose="00000700000000000000" pitchFamily="2" charset="-78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itle 1"/>
              <p:cNvSpPr txBox="1">
                <a:spLocks/>
              </p:cNvSpPr>
              <p:nvPr/>
            </p:nvSpPr>
            <p:spPr>
              <a:xfrm>
                <a:off x="954604" y="3138622"/>
                <a:ext cx="6023470" cy="919217"/>
              </a:xfrm>
              <a:prstGeom prst="rect">
                <a:avLst/>
              </a:prstGeom>
            </p:spPr>
            <p:txBody>
              <a:bodyPr vert="horz" lIns="91440" tIns="45720" rIns="91440" bIns="45720" rtlCol="0" anchor="b">
                <a:normAutofit fontScale="55000" lnSpcReduction="20000"/>
              </a:bodyPr>
              <a:lstStyle>
                <a:lvl1pPr algn="ctr" defTabSz="457200" rtl="0" eaLnBrk="1" latinLnBrk="0" hangingPunct="1">
                  <a:spcBef>
                    <a:spcPct val="0"/>
                  </a:spcBef>
                  <a:buNone/>
                  <a:defRPr sz="4800" kern="1200" cap="all">
                    <a:ln w="3175" cmpd="sng">
                      <a:noFill/>
                    </a:ln>
                    <a:gradFill flip="none" rotWithShape="1">
                      <a:gsLst>
                        <a:gs pos="0">
                          <a:schemeClr val="tx1"/>
                        </a:gs>
                        <a:gs pos="100000">
                          <a:schemeClr val="tx1">
                            <a:lumMod val="65000"/>
                          </a:schemeClr>
                        </a:gs>
                      </a:gsLst>
                      <a:lin ang="5580000" scaled="0"/>
                      <a:tileRect/>
                    </a:gradFill>
                    <a:effectLst>
                      <a:glow rad="38100">
                        <a:schemeClr val="bg1">
                          <a:lumMod val="65000"/>
                          <a:lumOff val="35000"/>
                          <a:alpha val="50000"/>
                        </a:schemeClr>
                      </a:glow>
                      <a:outerShdw blurRad="28575" dist="31750" dir="13200000" algn="tl" rotWithShape="0">
                        <a:srgbClr val="000000">
                          <a:alpha val="25000"/>
                        </a:srgbClr>
                      </a:outerShdw>
                    </a:effectLst>
                    <a:latin typeface="+mj-lt"/>
                    <a:ea typeface="+mj-ea"/>
                    <a:cs typeface="+mj-cs"/>
                  </a:defRPr>
                </a:lvl1pPr>
                <a:lvl2pPr eaLnBrk="1" hangingPunct="1">
                  <a:defRPr>
                    <a:solidFill>
                      <a:schemeClr val="tx2"/>
                    </a:solidFill>
                  </a:defRPr>
                </a:lvl2pPr>
                <a:lvl3pPr eaLnBrk="1" hangingPunct="1">
                  <a:defRPr>
                    <a:solidFill>
                      <a:schemeClr val="tx2"/>
                    </a:solidFill>
                  </a:defRPr>
                </a:lvl3pPr>
                <a:lvl4pPr eaLnBrk="1" hangingPunct="1">
                  <a:defRPr>
                    <a:solidFill>
                      <a:schemeClr val="tx2"/>
                    </a:solidFill>
                  </a:defRPr>
                </a:lvl4pPr>
                <a:lvl5pPr eaLnBrk="1" hangingPunct="1">
                  <a:defRPr>
                    <a:solidFill>
                      <a:schemeClr val="tx2"/>
                    </a:solidFill>
                  </a:defRPr>
                </a:lvl5pPr>
                <a:lvl6pPr eaLnBrk="1" hangingPunct="1">
                  <a:defRPr>
                    <a:solidFill>
                      <a:schemeClr val="tx2"/>
                    </a:solidFill>
                  </a:defRPr>
                </a:lvl6pPr>
                <a:lvl7pPr eaLnBrk="1" hangingPunct="1">
                  <a:defRPr>
                    <a:solidFill>
                      <a:schemeClr val="tx2"/>
                    </a:solidFill>
                  </a:defRPr>
                </a:lvl7pPr>
                <a:lvl8pPr eaLnBrk="1" hangingPunct="1">
                  <a:defRPr>
                    <a:solidFill>
                      <a:schemeClr val="tx2"/>
                    </a:solidFill>
                  </a:defRPr>
                </a:lvl8pPr>
                <a:lvl9pPr eaLnBrk="1" hangingPunct="1">
                  <a:defRPr>
                    <a:solidFill>
                      <a:schemeClr val="tx2"/>
                    </a:solidFill>
                  </a:defRPr>
                </a:lvl9pPr>
              </a:lstStyle>
              <a:p>
                <a:pPr algn="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a-IR" sz="9600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cs typeface="2  Titr" panose="00000700000000000000" pitchFamily="2" charset="-78"/>
                        </a:rPr>
                        <m:t>𝟐</m:t>
                      </m:r>
                      <m:r>
                        <a:rPr lang="fa-IR" sz="9600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cs typeface="2  Titr" panose="00000700000000000000" pitchFamily="2" charset="-78"/>
                        </a:rPr>
                        <m:t>+</m:t>
                      </m:r>
                      <m:r>
                        <a:rPr lang="fa-IR" sz="9600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cs typeface="2  Titr" panose="00000700000000000000" pitchFamily="2" charset="-78"/>
                        </a:rPr>
                        <m:t>𝟐</m:t>
                      </m:r>
                      <m:r>
                        <a:rPr lang="fa-IR" sz="9600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cs typeface="2  Titr" panose="00000700000000000000" pitchFamily="2" charset="-78"/>
                        </a:rPr>
                        <m:t>+</m:t>
                      </m:r>
                      <m:r>
                        <a:rPr lang="fa-IR" sz="9600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cs typeface="2  Titr" panose="00000700000000000000" pitchFamily="2" charset="-78"/>
                        </a:rPr>
                        <m:t>𝟐</m:t>
                      </m:r>
                      <m:r>
                        <a:rPr lang="fa-IR" sz="9600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cs typeface="2  Titr" panose="00000700000000000000" pitchFamily="2" charset="-78"/>
                        </a:rPr>
                        <m:t>+</m:t>
                      </m:r>
                      <m:r>
                        <a:rPr lang="fa-IR" sz="9600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cs typeface="2  Titr" panose="00000700000000000000" pitchFamily="2" charset="-78"/>
                        </a:rPr>
                        <m:t>𝟐</m:t>
                      </m:r>
                      <m:r>
                        <a:rPr lang="fa-IR" sz="9600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cs typeface="2  Titr" panose="00000700000000000000" pitchFamily="2" charset="-78"/>
                        </a:rPr>
                        <m:t>=</m:t>
                      </m:r>
                      <m:r>
                        <a:rPr lang="fa-IR" sz="9600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cs typeface="2  Titr" panose="00000700000000000000" pitchFamily="2" charset="-78"/>
                        </a:rPr>
                        <m:t>𝟖</m:t>
                      </m:r>
                    </m:oMath>
                  </m:oMathPara>
                </a14:m>
                <a:endParaRPr lang="en-US" sz="9600" b="1" dirty="0">
                  <a:solidFill>
                    <a:srgbClr val="32657A"/>
                  </a:solidFill>
                  <a:cs typeface="2  Titr" panose="00000700000000000000" pitchFamily="2" charset="-78"/>
                </a:endParaRPr>
              </a:p>
            </p:txBody>
          </p:sp>
        </mc:Choice>
        <mc:Fallback>
          <p:sp>
            <p:nvSpPr>
              <p:cNvPr id="4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4604" y="3138622"/>
                <a:ext cx="6023470" cy="91921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itle 1"/>
              <p:cNvSpPr txBox="1">
                <a:spLocks/>
              </p:cNvSpPr>
              <p:nvPr/>
            </p:nvSpPr>
            <p:spPr>
              <a:xfrm>
                <a:off x="954604" y="4058307"/>
                <a:ext cx="3534269" cy="919217"/>
              </a:xfrm>
              <a:prstGeom prst="rect">
                <a:avLst/>
              </a:prstGeom>
            </p:spPr>
            <p:txBody>
              <a:bodyPr vert="horz" lIns="91440" tIns="45720" rIns="91440" bIns="45720" rtlCol="0" anchor="b">
                <a:normAutofit fontScale="55000" lnSpcReduction="20000"/>
              </a:bodyPr>
              <a:lstStyle>
                <a:lvl1pPr algn="ctr" defTabSz="457200" rtl="0" eaLnBrk="1" latinLnBrk="0" hangingPunct="1">
                  <a:spcBef>
                    <a:spcPct val="0"/>
                  </a:spcBef>
                  <a:buNone/>
                  <a:defRPr sz="4800" kern="1200" cap="all">
                    <a:ln w="3175" cmpd="sng">
                      <a:noFill/>
                    </a:ln>
                    <a:gradFill flip="none" rotWithShape="1">
                      <a:gsLst>
                        <a:gs pos="0">
                          <a:schemeClr val="tx1"/>
                        </a:gs>
                        <a:gs pos="100000">
                          <a:schemeClr val="tx1">
                            <a:lumMod val="65000"/>
                          </a:schemeClr>
                        </a:gs>
                      </a:gsLst>
                      <a:lin ang="5580000" scaled="0"/>
                      <a:tileRect/>
                    </a:gradFill>
                    <a:effectLst>
                      <a:glow rad="38100">
                        <a:schemeClr val="bg1">
                          <a:lumMod val="65000"/>
                          <a:lumOff val="35000"/>
                          <a:alpha val="50000"/>
                        </a:schemeClr>
                      </a:glow>
                      <a:outerShdw blurRad="28575" dist="31750" dir="13200000" algn="tl" rotWithShape="0">
                        <a:srgbClr val="000000">
                          <a:alpha val="25000"/>
                        </a:srgbClr>
                      </a:outerShdw>
                    </a:effectLst>
                    <a:latin typeface="+mj-lt"/>
                    <a:ea typeface="+mj-ea"/>
                    <a:cs typeface="+mj-cs"/>
                  </a:defRPr>
                </a:lvl1pPr>
                <a:lvl2pPr eaLnBrk="1" hangingPunct="1">
                  <a:defRPr>
                    <a:solidFill>
                      <a:schemeClr val="tx2"/>
                    </a:solidFill>
                  </a:defRPr>
                </a:lvl2pPr>
                <a:lvl3pPr eaLnBrk="1" hangingPunct="1">
                  <a:defRPr>
                    <a:solidFill>
                      <a:schemeClr val="tx2"/>
                    </a:solidFill>
                  </a:defRPr>
                </a:lvl3pPr>
                <a:lvl4pPr eaLnBrk="1" hangingPunct="1">
                  <a:defRPr>
                    <a:solidFill>
                      <a:schemeClr val="tx2"/>
                    </a:solidFill>
                  </a:defRPr>
                </a:lvl4pPr>
                <a:lvl5pPr eaLnBrk="1" hangingPunct="1">
                  <a:defRPr>
                    <a:solidFill>
                      <a:schemeClr val="tx2"/>
                    </a:solidFill>
                  </a:defRPr>
                </a:lvl5pPr>
                <a:lvl6pPr eaLnBrk="1" hangingPunct="1">
                  <a:defRPr>
                    <a:solidFill>
                      <a:schemeClr val="tx2"/>
                    </a:solidFill>
                  </a:defRPr>
                </a:lvl6pPr>
                <a:lvl7pPr eaLnBrk="1" hangingPunct="1">
                  <a:defRPr>
                    <a:solidFill>
                      <a:schemeClr val="tx2"/>
                    </a:solidFill>
                  </a:defRPr>
                </a:lvl7pPr>
                <a:lvl8pPr eaLnBrk="1" hangingPunct="1">
                  <a:defRPr>
                    <a:solidFill>
                      <a:schemeClr val="tx2"/>
                    </a:solidFill>
                  </a:defRPr>
                </a:lvl8pPr>
                <a:lvl9pPr eaLnBrk="1" hangingPunct="1">
                  <a:defRPr>
                    <a:solidFill>
                      <a:schemeClr val="tx2"/>
                    </a:solidFill>
                  </a:defRPr>
                </a:lvl9pPr>
              </a:lstStyle>
              <a:p>
                <a:pPr algn="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a-IR" sz="9600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cs typeface="2  Titr" panose="00000700000000000000" pitchFamily="2" charset="-78"/>
                        </a:rPr>
                        <m:t>𝟐</m:t>
                      </m:r>
                      <m:r>
                        <a:rPr lang="fa-IR" sz="9600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2  Titr" panose="00000700000000000000" pitchFamily="2" charset="-78"/>
                        </a:rPr>
                        <m:t>×</m:t>
                      </m:r>
                      <m:r>
                        <a:rPr lang="fa-IR" sz="9600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2  Titr" panose="00000700000000000000" pitchFamily="2" charset="-78"/>
                        </a:rPr>
                        <m:t>𝟒</m:t>
                      </m:r>
                      <m:r>
                        <a:rPr lang="fa-IR" sz="9600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cs typeface="2  Titr" panose="00000700000000000000" pitchFamily="2" charset="-78"/>
                        </a:rPr>
                        <m:t>=</m:t>
                      </m:r>
                      <m:r>
                        <a:rPr lang="fa-IR" sz="9600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cs typeface="2  Titr" panose="00000700000000000000" pitchFamily="2" charset="-78"/>
                        </a:rPr>
                        <m:t>𝟖</m:t>
                      </m:r>
                    </m:oMath>
                  </m:oMathPara>
                </a14:m>
                <a:endParaRPr lang="en-US" sz="9600" b="1" dirty="0">
                  <a:solidFill>
                    <a:srgbClr val="32657A"/>
                  </a:solidFill>
                  <a:cs typeface="2  Titr" panose="00000700000000000000" pitchFamily="2" charset="-78"/>
                </a:endParaRPr>
              </a:p>
            </p:txBody>
          </p:sp>
        </mc:Choice>
        <mc:Fallback>
          <p:sp>
            <p:nvSpPr>
              <p:cNvPr id="5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4604" y="4058307"/>
                <a:ext cx="3534269" cy="91921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8DC3CDC8-6625-4710-A4D0-2EA6B2A60DB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392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9608127" y="376382"/>
            <a:ext cx="19812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fa-IR" sz="4400" b="1" dirty="0">
                <a:solidFill>
                  <a:srgbClr val="FF0000"/>
                </a:solidFill>
                <a:cs typeface="2  Titr" pitchFamily="2" charset="-78"/>
              </a:rPr>
              <a:t>یعنی:</a:t>
            </a:r>
            <a:endParaRPr lang="en-US" sz="4400" b="1" dirty="0">
              <a:solidFill>
                <a:srgbClr val="FF0000"/>
              </a:solidFill>
              <a:cs typeface="2  Titr" pitchFamily="2" charset="-78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 txBox="1">
                <a:spLocks/>
              </p:cNvSpPr>
              <p:nvPr/>
            </p:nvSpPr>
            <p:spPr>
              <a:xfrm>
                <a:off x="1681018" y="1676400"/>
                <a:ext cx="5174836" cy="6858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rtl="1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>
                          <a:solidFill>
                            <a:schemeClr val="tx1"/>
                          </a:solidFill>
                          <a:latin typeface="Cambria Math"/>
                        </a:rPr>
                        <m:t>𝟒</m:t>
                      </m:r>
                      <m:r>
                        <a:rPr lang="en-US" sz="4800" b="1" i="1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4800" b="1" i="1">
                          <a:solidFill>
                            <a:schemeClr val="tx1"/>
                          </a:solidFill>
                          <a:latin typeface="Cambria Math"/>
                        </a:rPr>
                        <m:t>𝟒</m:t>
                      </m:r>
                      <m:r>
                        <a:rPr lang="en-US" sz="4800" b="1" i="1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4800" b="1" i="1">
                          <a:solidFill>
                            <a:schemeClr val="tx1"/>
                          </a:solidFill>
                          <a:latin typeface="Cambria Math"/>
                        </a:rPr>
                        <m:t>𝟒</m:t>
                      </m:r>
                      <m:r>
                        <a:rPr lang="en-US" sz="4800" b="1" i="1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4800" b="1" i="1">
                          <a:solidFill>
                            <a:schemeClr val="tx1"/>
                          </a:solidFill>
                          <a:latin typeface="Cambria Math"/>
                        </a:rPr>
                        <m:t>𝟒</m:t>
                      </m:r>
                      <m:r>
                        <a:rPr lang="en-US" sz="4800" b="1" i="1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4800" b="1" i="1">
                          <a:solidFill>
                            <a:schemeClr val="tx1"/>
                          </a:solidFill>
                          <a:latin typeface="Cambria Math"/>
                        </a:rPr>
                        <m:t>𝟒</m:t>
                      </m:r>
                    </m:oMath>
                  </m:oMathPara>
                </a14:m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1018" y="1676400"/>
                <a:ext cx="5174836" cy="68580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2"/>
              <p:cNvSpPr txBox="1">
                <a:spLocks/>
              </p:cNvSpPr>
              <p:nvPr/>
            </p:nvSpPr>
            <p:spPr>
              <a:xfrm>
                <a:off x="6855854" y="1676400"/>
                <a:ext cx="916546" cy="9144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rtl="1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4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5854" y="1676400"/>
                <a:ext cx="916546" cy="9144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2"/>
              <p:cNvSpPr txBox="1">
                <a:spLocks/>
              </p:cNvSpPr>
              <p:nvPr/>
            </p:nvSpPr>
            <p:spPr>
              <a:xfrm>
                <a:off x="7770254" y="1676400"/>
                <a:ext cx="1526146" cy="9144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rtl="1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>
                          <a:solidFill>
                            <a:schemeClr val="tx1"/>
                          </a:solidFill>
                          <a:latin typeface="Cambria Math"/>
                        </a:rPr>
                        <m:t>𝟐𝟎</m:t>
                      </m:r>
                    </m:oMath>
                  </m:oMathPara>
                </a14:m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5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0254" y="1676400"/>
                <a:ext cx="1526146" cy="9144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ight Brace 5"/>
          <p:cNvSpPr/>
          <p:nvPr/>
        </p:nvSpPr>
        <p:spPr>
          <a:xfrm rot="5400000">
            <a:off x="4113726" y="716893"/>
            <a:ext cx="609601" cy="3960254"/>
          </a:xfrm>
          <a:prstGeom prst="rightBrace">
            <a:avLst/>
          </a:prstGeom>
          <a:ln w="53975"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C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Content Placeholder 2"/>
              <p:cNvSpPr txBox="1">
                <a:spLocks/>
              </p:cNvSpPr>
              <p:nvPr/>
            </p:nvSpPr>
            <p:spPr>
              <a:xfrm>
                <a:off x="3693554" y="3177310"/>
                <a:ext cx="1526146" cy="9144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rtl="1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>
                          <a:solidFill>
                            <a:schemeClr val="tx1"/>
                          </a:solidFill>
                          <a:latin typeface="Cambria Math"/>
                        </a:rPr>
                        <m:t>𝟓</m:t>
                      </m:r>
                    </m:oMath>
                  </m:oMathPara>
                </a14:m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7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3554" y="3177310"/>
                <a:ext cx="1526146" cy="91440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Content Placeholder 2"/>
              <p:cNvSpPr txBox="1">
                <a:spLocks/>
              </p:cNvSpPr>
              <p:nvPr/>
            </p:nvSpPr>
            <p:spPr>
              <a:xfrm>
                <a:off x="2590800" y="3962400"/>
                <a:ext cx="685800" cy="9144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rtl="1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>
                          <a:solidFill>
                            <a:schemeClr val="tx1"/>
                          </a:solidFill>
                          <a:latin typeface="Cambria Math"/>
                        </a:rPr>
                        <m:t>𝟓</m:t>
                      </m:r>
                    </m:oMath>
                  </m:oMathPara>
                </a14:m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8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0800" y="3962400"/>
                <a:ext cx="685800" cy="91440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Content Placeholder 2"/>
              <p:cNvSpPr txBox="1">
                <a:spLocks/>
              </p:cNvSpPr>
              <p:nvPr/>
            </p:nvSpPr>
            <p:spPr>
              <a:xfrm>
                <a:off x="3202548" y="3962400"/>
                <a:ext cx="759853" cy="9144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rtl="1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×</m:t>
                      </m:r>
                    </m:oMath>
                  </m:oMathPara>
                </a14:m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9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2548" y="3962400"/>
                <a:ext cx="759853" cy="91440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Content Placeholder 2"/>
              <p:cNvSpPr txBox="1">
                <a:spLocks/>
              </p:cNvSpPr>
              <p:nvPr/>
            </p:nvSpPr>
            <p:spPr>
              <a:xfrm>
                <a:off x="3810000" y="3962400"/>
                <a:ext cx="838200" cy="9144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rtl="1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𝟒</m:t>
                      </m:r>
                    </m:oMath>
                  </m:oMathPara>
                </a14:m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0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3962400"/>
                <a:ext cx="838200" cy="91440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Content Placeholder 2"/>
              <p:cNvSpPr txBox="1">
                <a:spLocks/>
              </p:cNvSpPr>
              <p:nvPr/>
            </p:nvSpPr>
            <p:spPr>
              <a:xfrm>
                <a:off x="4572002" y="3962400"/>
                <a:ext cx="761999" cy="9144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rtl="1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1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2" y="3962400"/>
                <a:ext cx="761999" cy="91440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Content Placeholder 2"/>
              <p:cNvSpPr txBox="1">
                <a:spLocks/>
              </p:cNvSpPr>
              <p:nvPr/>
            </p:nvSpPr>
            <p:spPr>
              <a:xfrm>
                <a:off x="5181600" y="3962400"/>
                <a:ext cx="1066800" cy="9144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rtl="1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𝟐𝟎</m:t>
                      </m:r>
                    </m:oMath>
                  </m:oMathPara>
                </a14:m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2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1600" y="3962400"/>
                <a:ext cx="1066800" cy="91440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207962" y="6179335"/>
            <a:ext cx="652272" cy="365125"/>
          </a:xfrm>
        </p:spPr>
        <p:txBody>
          <a:bodyPr/>
          <a:lstStyle/>
          <a:p>
            <a:fld id="{8DC3CDC8-6625-4710-A4D0-2EA6B2A60DB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159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 animBg="1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5109882" y="523980"/>
            <a:ext cx="6505999" cy="135181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a-IR" sz="4400" dirty="0" smtClean="0">
                <a:solidFill>
                  <a:srgbClr val="FF0000"/>
                </a:solidFill>
                <a:cs typeface="2  Titr" panose="00000700000000000000" pitchFamily="2" charset="-78"/>
              </a:rPr>
              <a:t>خواص عملیه ضرب:</a:t>
            </a:r>
            <a:endParaRPr lang="fa-IR" sz="4400" dirty="0">
              <a:solidFill>
                <a:srgbClr val="FF0000"/>
              </a:solidFill>
              <a:cs typeface="2  Titr" panose="00000700000000000000" pitchFamily="2" charset="-78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817659" y="1398070"/>
            <a:ext cx="4798222" cy="96974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65000"/>
                      </a:schemeClr>
                    </a:gs>
                  </a:gsLst>
                  <a:lin ang="5580000" scaled="0"/>
                  <a:tileRect/>
                </a:gradFill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  <a:outerShdw blurRad="28575" dist="31750" dir="132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fa-IR" sz="4400" dirty="0" smtClean="0">
                <a:solidFill>
                  <a:srgbClr val="FF0000"/>
                </a:solidFill>
                <a:cs typeface="2  Titr" panose="00000700000000000000" pitchFamily="2" charset="-78"/>
              </a:rPr>
              <a:t>خاصیت اول</a:t>
            </a:r>
            <a:r>
              <a:rPr lang="fa-IR" sz="4400" dirty="0">
                <a:solidFill>
                  <a:srgbClr val="FF0000"/>
                </a:solidFill>
                <a:cs typeface="2  Titr" panose="00000700000000000000" pitchFamily="2" charset="-78"/>
              </a:rPr>
              <a:t>:</a:t>
            </a:r>
            <a:endParaRPr lang="en-US" sz="4400" dirty="0">
              <a:solidFill>
                <a:srgbClr val="FF0000"/>
              </a:solidFill>
              <a:cs typeface="2  Titr" panose="00000700000000000000" pitchFamily="2" charset="-78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71054" y="2735589"/>
            <a:ext cx="11144827" cy="1016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65000"/>
                      </a:schemeClr>
                    </a:gs>
                  </a:gsLst>
                  <a:lin ang="5580000" scaled="0"/>
                  <a:tileRect/>
                </a:gradFill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  <a:outerShdw blurRad="28575" dist="31750" dir="132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fa-IR" sz="4400" dirty="0">
                <a:solidFill>
                  <a:schemeClr val="tx1"/>
                </a:solidFill>
                <a:cs typeface="2  Titr" panose="00000700000000000000" pitchFamily="2" charset="-78"/>
              </a:rPr>
              <a:t>عملیه ضرب خاصیت تبدیلی را صدق میکند.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itle 1"/>
              <p:cNvSpPr txBox="1">
                <a:spLocks/>
              </p:cNvSpPr>
              <p:nvPr/>
            </p:nvSpPr>
            <p:spPr>
              <a:xfrm>
                <a:off x="1165750" y="3475836"/>
                <a:ext cx="10009436" cy="1496740"/>
              </a:xfrm>
              <a:prstGeom prst="rect">
                <a:avLst/>
              </a:prstGeom>
            </p:spPr>
            <p:txBody>
              <a:bodyPr vert="horz" lIns="91440" tIns="45720" rIns="91440" bIns="45720" rtlCol="0" anchor="b">
                <a:normAutofit/>
              </a:bodyPr>
              <a:lstStyle>
                <a:lvl1pPr algn="ctr" defTabSz="457200" rtl="0" eaLnBrk="1" latinLnBrk="0" hangingPunct="1">
                  <a:spcBef>
                    <a:spcPct val="0"/>
                  </a:spcBef>
                  <a:buNone/>
                  <a:defRPr sz="4800" kern="1200" cap="all">
                    <a:ln w="3175" cmpd="sng">
                      <a:noFill/>
                    </a:ln>
                    <a:gradFill flip="none" rotWithShape="1">
                      <a:gsLst>
                        <a:gs pos="0">
                          <a:schemeClr val="tx1"/>
                        </a:gs>
                        <a:gs pos="100000">
                          <a:schemeClr val="tx1">
                            <a:lumMod val="65000"/>
                          </a:schemeClr>
                        </a:gs>
                      </a:gsLst>
                      <a:lin ang="5580000" scaled="0"/>
                      <a:tileRect/>
                    </a:gradFill>
                    <a:effectLst>
                      <a:glow rad="38100">
                        <a:schemeClr val="bg1">
                          <a:lumMod val="65000"/>
                          <a:lumOff val="35000"/>
                          <a:alpha val="50000"/>
                        </a:schemeClr>
                      </a:glow>
                      <a:outerShdw blurRad="28575" dist="31750" dir="13200000" algn="tl" rotWithShape="0">
                        <a:srgbClr val="000000">
                          <a:alpha val="25000"/>
                        </a:srgbClr>
                      </a:outerShdw>
                    </a:effectLst>
                    <a:latin typeface="+mj-lt"/>
                    <a:ea typeface="+mj-ea"/>
                    <a:cs typeface="+mj-cs"/>
                  </a:defRPr>
                </a:lvl1pPr>
                <a:lvl2pPr eaLnBrk="1" hangingPunct="1">
                  <a:defRPr>
                    <a:solidFill>
                      <a:schemeClr val="tx2"/>
                    </a:solidFill>
                  </a:defRPr>
                </a:lvl2pPr>
                <a:lvl3pPr eaLnBrk="1" hangingPunct="1">
                  <a:defRPr>
                    <a:solidFill>
                      <a:schemeClr val="tx2"/>
                    </a:solidFill>
                  </a:defRPr>
                </a:lvl3pPr>
                <a:lvl4pPr eaLnBrk="1" hangingPunct="1">
                  <a:defRPr>
                    <a:solidFill>
                      <a:schemeClr val="tx2"/>
                    </a:solidFill>
                  </a:defRPr>
                </a:lvl4pPr>
                <a:lvl5pPr eaLnBrk="1" hangingPunct="1">
                  <a:defRPr>
                    <a:solidFill>
                      <a:schemeClr val="tx2"/>
                    </a:solidFill>
                  </a:defRPr>
                </a:lvl5pPr>
                <a:lvl6pPr eaLnBrk="1" hangingPunct="1">
                  <a:defRPr>
                    <a:solidFill>
                      <a:schemeClr val="tx2"/>
                    </a:solidFill>
                  </a:defRPr>
                </a:lvl6pPr>
                <a:lvl7pPr eaLnBrk="1" hangingPunct="1">
                  <a:defRPr>
                    <a:solidFill>
                      <a:schemeClr val="tx2"/>
                    </a:solidFill>
                  </a:defRPr>
                </a:lvl7pPr>
                <a:lvl8pPr eaLnBrk="1" hangingPunct="1">
                  <a:defRPr>
                    <a:solidFill>
                      <a:schemeClr val="tx2"/>
                    </a:solidFill>
                  </a:defRPr>
                </a:lvl8pPr>
                <a:lvl9pPr eaLnBrk="1" hangingPunct="1">
                  <a:defRPr>
                    <a:solidFill>
                      <a:schemeClr val="tx2"/>
                    </a:solidFill>
                  </a:defRPr>
                </a:lvl9pPr>
              </a:lstStyle>
              <a:p>
                <a:pPr algn="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a-IR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cs typeface="2  Titr" panose="00000700000000000000" pitchFamily="2" charset="-78"/>
                        </a:rPr>
                        <m:t>𝟐</m:t>
                      </m:r>
                      <m:r>
                        <a:rPr lang="fa-IR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2  Titr" panose="00000700000000000000" pitchFamily="2" charset="-78"/>
                        </a:rPr>
                        <m:t>×</m:t>
                      </m:r>
                      <m:r>
                        <a:rPr lang="fa-IR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2  Titr" panose="00000700000000000000" pitchFamily="2" charset="-78"/>
                        </a:rPr>
                        <m:t>𝟓</m:t>
                      </m:r>
                      <m:r>
                        <a:rPr lang="fa-IR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2  Titr" panose="00000700000000000000" pitchFamily="2" charset="-78"/>
                        </a:rPr>
                        <m:t>=</m:t>
                      </m:r>
                      <m:r>
                        <a:rPr lang="fa-IR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2  Titr" panose="00000700000000000000" pitchFamily="2" charset="-78"/>
                        </a:rPr>
                        <m:t>𝟏𝟎</m:t>
                      </m:r>
                      <m:r>
                        <a:rPr lang="fa-IR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2  Titr" panose="00000700000000000000" pitchFamily="2" charset="-78"/>
                        </a:rPr>
                        <m:t>→</m:t>
                      </m:r>
                      <m:r>
                        <a:rPr lang="fa-IR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2  Titr" panose="00000700000000000000" pitchFamily="2" charset="-78"/>
                        </a:rPr>
                        <m:t>𝟓</m:t>
                      </m:r>
                      <m:r>
                        <a:rPr lang="fa-IR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2  Titr" panose="00000700000000000000" pitchFamily="2" charset="-78"/>
                        </a:rPr>
                        <m:t>×</m:t>
                      </m:r>
                      <m:r>
                        <a:rPr lang="fa-IR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2  Titr" panose="00000700000000000000" pitchFamily="2" charset="-78"/>
                        </a:rPr>
                        <m:t>𝟐</m:t>
                      </m:r>
                      <m:r>
                        <a:rPr lang="fa-IR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2  Titr" panose="00000700000000000000" pitchFamily="2" charset="-78"/>
                        </a:rPr>
                        <m:t>=</m:t>
                      </m:r>
                      <m:r>
                        <a:rPr lang="fa-IR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2  Titr" panose="00000700000000000000" pitchFamily="2" charset="-78"/>
                        </a:rPr>
                        <m:t>𝟏𝟎</m:t>
                      </m:r>
                    </m:oMath>
                  </m:oMathPara>
                </a14:m>
                <a:endParaRPr lang="en-US" b="1" dirty="0">
                  <a:solidFill>
                    <a:srgbClr val="32657A"/>
                  </a:solidFill>
                  <a:cs typeface="2  Titr" panose="00000700000000000000" pitchFamily="2" charset="-78"/>
                </a:endParaRPr>
              </a:p>
            </p:txBody>
          </p:sp>
        </mc:Choice>
        <mc:Fallback>
          <p:sp>
            <p:nvSpPr>
              <p:cNvPr id="5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5750" y="3475836"/>
                <a:ext cx="10009436" cy="149674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8DC3CDC8-6625-4710-A4D0-2EA6B2A60DB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603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731478" y="40849"/>
            <a:ext cx="11010751" cy="96974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65000"/>
                      </a:schemeClr>
                    </a:gs>
                  </a:gsLst>
                  <a:lin ang="5580000" scaled="0"/>
                  <a:tileRect/>
                </a:gradFill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  <a:outerShdw blurRad="28575" dist="31750" dir="132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fa-IR" sz="4400" dirty="0">
                <a:solidFill>
                  <a:srgbClr val="FF0000"/>
                </a:solidFill>
                <a:cs typeface="2  Titr" panose="00000700000000000000" pitchFamily="2" charset="-78"/>
              </a:rPr>
              <a:t>خاصیت دوم:</a:t>
            </a:r>
            <a:endParaRPr lang="en-US" sz="4400" dirty="0">
              <a:solidFill>
                <a:srgbClr val="FF0000"/>
              </a:solidFill>
              <a:cs typeface="2  Titr" panose="00000700000000000000" pitchFamily="2" charset="-78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554182" y="1661996"/>
            <a:ext cx="11144827" cy="1016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65000"/>
                      </a:schemeClr>
                    </a:gs>
                  </a:gsLst>
                  <a:lin ang="5580000" scaled="0"/>
                  <a:tileRect/>
                </a:gradFill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  <a:outerShdw blurRad="28575" dist="31750" dir="132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fa-IR" sz="4400" dirty="0">
                <a:solidFill>
                  <a:schemeClr val="tx1"/>
                </a:solidFill>
                <a:cs typeface="2  Titr" panose="00000700000000000000" pitchFamily="2" charset="-78"/>
              </a:rPr>
              <a:t>عملیه ضرب خاصیت اتحادی را صدق میکند.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itle 1"/>
              <p:cNvSpPr txBox="1">
                <a:spLocks/>
              </p:cNvSpPr>
              <p:nvPr/>
            </p:nvSpPr>
            <p:spPr>
              <a:xfrm>
                <a:off x="774700" y="3011055"/>
                <a:ext cx="10924309" cy="1047238"/>
              </a:xfrm>
              <a:prstGeom prst="rect">
                <a:avLst/>
              </a:prstGeom>
            </p:spPr>
            <p:txBody>
              <a:bodyPr vert="horz" lIns="91440" tIns="45720" rIns="91440" bIns="45720" rtlCol="0" anchor="b">
                <a:normAutofit/>
              </a:bodyPr>
              <a:lstStyle>
                <a:lvl1pPr algn="ctr" defTabSz="457200" rtl="0" eaLnBrk="1" latinLnBrk="0" hangingPunct="1">
                  <a:spcBef>
                    <a:spcPct val="0"/>
                  </a:spcBef>
                  <a:buNone/>
                  <a:defRPr sz="4800" kern="1200" cap="all">
                    <a:ln w="3175" cmpd="sng">
                      <a:noFill/>
                    </a:ln>
                    <a:gradFill flip="none" rotWithShape="1">
                      <a:gsLst>
                        <a:gs pos="0">
                          <a:schemeClr val="tx1"/>
                        </a:gs>
                        <a:gs pos="100000">
                          <a:schemeClr val="tx1">
                            <a:lumMod val="65000"/>
                          </a:schemeClr>
                        </a:gs>
                      </a:gsLst>
                      <a:lin ang="5580000" scaled="0"/>
                      <a:tileRect/>
                    </a:gradFill>
                    <a:effectLst>
                      <a:glow rad="38100">
                        <a:schemeClr val="bg1">
                          <a:lumMod val="65000"/>
                          <a:lumOff val="35000"/>
                          <a:alpha val="50000"/>
                        </a:schemeClr>
                      </a:glow>
                      <a:outerShdw blurRad="28575" dist="31750" dir="13200000" algn="tl" rotWithShape="0">
                        <a:srgbClr val="000000">
                          <a:alpha val="25000"/>
                        </a:srgbClr>
                      </a:outerShdw>
                    </a:effectLst>
                    <a:latin typeface="+mj-lt"/>
                    <a:ea typeface="+mj-ea"/>
                    <a:cs typeface="+mj-cs"/>
                  </a:defRPr>
                </a:lvl1pPr>
                <a:lvl2pPr eaLnBrk="1" hangingPunct="1">
                  <a:defRPr>
                    <a:solidFill>
                      <a:schemeClr val="tx2"/>
                    </a:solidFill>
                  </a:defRPr>
                </a:lvl2pPr>
                <a:lvl3pPr eaLnBrk="1" hangingPunct="1">
                  <a:defRPr>
                    <a:solidFill>
                      <a:schemeClr val="tx2"/>
                    </a:solidFill>
                  </a:defRPr>
                </a:lvl3pPr>
                <a:lvl4pPr eaLnBrk="1" hangingPunct="1">
                  <a:defRPr>
                    <a:solidFill>
                      <a:schemeClr val="tx2"/>
                    </a:solidFill>
                  </a:defRPr>
                </a:lvl4pPr>
                <a:lvl5pPr eaLnBrk="1" hangingPunct="1">
                  <a:defRPr>
                    <a:solidFill>
                      <a:schemeClr val="tx2"/>
                    </a:solidFill>
                  </a:defRPr>
                </a:lvl5pPr>
                <a:lvl6pPr eaLnBrk="1" hangingPunct="1">
                  <a:defRPr>
                    <a:solidFill>
                      <a:schemeClr val="tx2"/>
                    </a:solidFill>
                  </a:defRPr>
                </a:lvl6pPr>
                <a:lvl7pPr eaLnBrk="1" hangingPunct="1">
                  <a:defRPr>
                    <a:solidFill>
                      <a:schemeClr val="tx2"/>
                    </a:solidFill>
                  </a:defRPr>
                </a:lvl7pPr>
                <a:lvl8pPr eaLnBrk="1" hangingPunct="1">
                  <a:defRPr>
                    <a:solidFill>
                      <a:schemeClr val="tx2"/>
                    </a:solidFill>
                  </a:defRPr>
                </a:lvl8pPr>
                <a:lvl9pPr eaLnBrk="1" hangingPunct="1">
                  <a:defRPr>
                    <a:solidFill>
                      <a:schemeClr val="tx2"/>
                    </a:solidFill>
                  </a:defRPr>
                </a:lvl9pPr>
              </a:lstStyle>
              <a:p>
                <a:pPr algn="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a-IR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cs typeface="2  Titr" panose="00000700000000000000" pitchFamily="2" charset="-78"/>
                        </a:rPr>
                        <m:t>𝟐</m:t>
                      </m:r>
                      <m:r>
                        <a:rPr lang="fa-IR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2  Titr" panose="00000700000000000000" pitchFamily="2" charset="-78"/>
                        </a:rPr>
                        <m:t>×</m:t>
                      </m:r>
                      <m:d>
                        <m:dPr>
                          <m:ctrlPr>
                            <a:rPr lang="fa-IR" b="1" i="1" smtClean="0">
                              <a:solidFill>
                                <a:srgbClr val="32657A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2  Titr" panose="00000700000000000000" pitchFamily="2" charset="-78"/>
                            </a:rPr>
                          </m:ctrlPr>
                        </m:dPr>
                        <m:e>
                          <m:r>
                            <a:rPr lang="fa-IR" b="1" i="1" smtClean="0">
                              <a:solidFill>
                                <a:srgbClr val="32657A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2  Titr" panose="00000700000000000000" pitchFamily="2" charset="-78"/>
                            </a:rPr>
                            <m:t>𝟑</m:t>
                          </m:r>
                          <m:r>
                            <a:rPr lang="fa-IR" b="1" i="1" smtClean="0">
                              <a:solidFill>
                                <a:srgbClr val="32657A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2  Titr" panose="00000700000000000000" pitchFamily="2" charset="-78"/>
                            </a:rPr>
                            <m:t>×</m:t>
                          </m:r>
                          <m:r>
                            <a:rPr lang="fa-IR" b="1" i="1" smtClean="0">
                              <a:solidFill>
                                <a:srgbClr val="32657A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2  Titr" panose="00000700000000000000" pitchFamily="2" charset="-78"/>
                            </a:rPr>
                            <m:t>𝟒</m:t>
                          </m:r>
                        </m:e>
                      </m:d>
                      <m:r>
                        <a:rPr lang="fa-IR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2  Titr" panose="00000700000000000000" pitchFamily="2" charset="-78"/>
                        </a:rPr>
                        <m:t>=</m:t>
                      </m:r>
                      <m:r>
                        <a:rPr lang="fa-IR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2  Titr" panose="00000700000000000000" pitchFamily="2" charset="-78"/>
                        </a:rPr>
                        <m:t>𝟒</m:t>
                      </m:r>
                      <m:r>
                        <a:rPr lang="fa-IR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2  Titr" panose="00000700000000000000" pitchFamily="2" charset="-78"/>
                        </a:rPr>
                        <m:t>×</m:t>
                      </m:r>
                      <m:d>
                        <m:dPr>
                          <m:ctrlPr>
                            <a:rPr lang="fa-IR" b="1" i="1" smtClean="0">
                              <a:solidFill>
                                <a:srgbClr val="32657A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2  Titr" panose="00000700000000000000" pitchFamily="2" charset="-78"/>
                            </a:rPr>
                          </m:ctrlPr>
                        </m:dPr>
                        <m:e>
                          <m:r>
                            <a:rPr lang="fa-IR" b="1" i="1" smtClean="0">
                              <a:solidFill>
                                <a:srgbClr val="32657A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2  Titr" panose="00000700000000000000" pitchFamily="2" charset="-78"/>
                            </a:rPr>
                            <m:t>𝟐</m:t>
                          </m:r>
                          <m:r>
                            <a:rPr lang="fa-IR" b="1" i="1" smtClean="0">
                              <a:solidFill>
                                <a:srgbClr val="32657A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2  Titr" panose="00000700000000000000" pitchFamily="2" charset="-78"/>
                            </a:rPr>
                            <m:t>×</m:t>
                          </m:r>
                          <m:r>
                            <a:rPr lang="fa-IR" b="1" i="1" smtClean="0">
                              <a:solidFill>
                                <a:srgbClr val="32657A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2  Titr" panose="00000700000000000000" pitchFamily="2" charset="-78"/>
                            </a:rPr>
                            <m:t>𝟑</m:t>
                          </m:r>
                        </m:e>
                      </m:d>
                      <m:r>
                        <a:rPr lang="fa-IR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2  Titr" panose="00000700000000000000" pitchFamily="2" charset="-78"/>
                        </a:rPr>
                        <m:t>=</m:t>
                      </m:r>
                      <m:r>
                        <a:rPr lang="fa-IR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2  Titr" panose="00000700000000000000" pitchFamily="2" charset="-78"/>
                        </a:rPr>
                        <m:t>𝟐𝟒</m:t>
                      </m:r>
                    </m:oMath>
                  </m:oMathPara>
                </a14:m>
                <a:endParaRPr lang="en-US" b="1" dirty="0">
                  <a:solidFill>
                    <a:srgbClr val="32657A"/>
                  </a:solidFill>
                  <a:cs typeface="2  Titr" panose="00000700000000000000" pitchFamily="2" charset="-78"/>
                </a:endParaRPr>
              </a:p>
            </p:txBody>
          </p:sp>
        </mc:Choice>
        <mc:Fallback>
          <p:sp>
            <p:nvSpPr>
              <p:cNvPr id="4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700" y="3011055"/>
                <a:ext cx="10924309" cy="104723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8DC3CDC8-6625-4710-A4D0-2EA6B2A60DB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110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7890164" y="483552"/>
            <a:ext cx="3873500" cy="96974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65000"/>
                      </a:schemeClr>
                    </a:gs>
                  </a:gsLst>
                  <a:lin ang="5580000" scaled="0"/>
                  <a:tileRect/>
                </a:gradFill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  <a:outerShdw blurRad="28575" dist="31750" dir="132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fa-IR" sz="4400" dirty="0">
                <a:solidFill>
                  <a:srgbClr val="FF0000"/>
                </a:solidFill>
                <a:cs typeface="2  Titr" panose="00000700000000000000" pitchFamily="2" charset="-78"/>
              </a:rPr>
              <a:t>خاصیت سوم:</a:t>
            </a:r>
            <a:endParaRPr lang="en-US" sz="4400" dirty="0">
              <a:solidFill>
                <a:srgbClr val="FF0000"/>
              </a:solidFill>
              <a:cs typeface="2  Titr" panose="00000700000000000000" pitchFamily="2" charset="-78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54000" y="2017551"/>
            <a:ext cx="11509664" cy="1016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65000"/>
                      </a:schemeClr>
                    </a:gs>
                  </a:gsLst>
                  <a:lin ang="5580000" scaled="0"/>
                  <a:tileRect/>
                </a:gradFill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  <a:outerShdw blurRad="28575" dist="31750" dir="132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fa-IR" dirty="0">
                <a:solidFill>
                  <a:srgbClr val="32657A"/>
                </a:solidFill>
                <a:cs typeface="2  Titr" panose="00000700000000000000" pitchFamily="2" charset="-78"/>
              </a:rPr>
              <a:t>صفر در عملیه ضرب خاصیت خنثی سازی را </a:t>
            </a:r>
            <a:r>
              <a:rPr lang="fa-IR" dirty="0" smtClean="0">
                <a:solidFill>
                  <a:srgbClr val="32657A"/>
                </a:solidFill>
                <a:cs typeface="2  Titr" panose="00000700000000000000" pitchFamily="2" charset="-78"/>
              </a:rPr>
              <a:t>دارد.</a:t>
            </a:r>
            <a:endParaRPr lang="fa-IR" dirty="0">
              <a:solidFill>
                <a:srgbClr val="32657A"/>
              </a:solidFill>
              <a:cs typeface="2  Titr" panose="00000700000000000000" pitchFamily="2" charset="-78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itle 1"/>
              <p:cNvSpPr txBox="1">
                <a:spLocks/>
              </p:cNvSpPr>
              <p:nvPr/>
            </p:nvSpPr>
            <p:spPr>
              <a:xfrm>
                <a:off x="1448955" y="3033551"/>
                <a:ext cx="10004136" cy="1049126"/>
              </a:xfrm>
              <a:prstGeom prst="rect">
                <a:avLst/>
              </a:prstGeom>
            </p:spPr>
            <p:txBody>
              <a:bodyPr vert="horz" lIns="91440" tIns="45720" rIns="91440" bIns="45720" rtlCol="0" anchor="b">
                <a:normAutofit/>
              </a:bodyPr>
              <a:lstStyle>
                <a:lvl1pPr algn="ctr" defTabSz="457200" rtl="0" eaLnBrk="1" latinLnBrk="0" hangingPunct="1">
                  <a:spcBef>
                    <a:spcPct val="0"/>
                  </a:spcBef>
                  <a:buNone/>
                  <a:defRPr sz="4800" kern="1200" cap="all">
                    <a:ln w="3175" cmpd="sng">
                      <a:noFill/>
                    </a:ln>
                    <a:gradFill flip="none" rotWithShape="1">
                      <a:gsLst>
                        <a:gs pos="0">
                          <a:schemeClr val="tx1"/>
                        </a:gs>
                        <a:gs pos="100000">
                          <a:schemeClr val="tx1">
                            <a:lumMod val="65000"/>
                          </a:schemeClr>
                        </a:gs>
                      </a:gsLst>
                      <a:lin ang="5580000" scaled="0"/>
                      <a:tileRect/>
                    </a:gradFill>
                    <a:effectLst>
                      <a:glow rad="38100">
                        <a:schemeClr val="bg1">
                          <a:lumMod val="65000"/>
                          <a:lumOff val="35000"/>
                          <a:alpha val="50000"/>
                        </a:schemeClr>
                      </a:glow>
                      <a:outerShdw blurRad="28575" dist="31750" dir="13200000" algn="tl" rotWithShape="0">
                        <a:srgbClr val="000000">
                          <a:alpha val="25000"/>
                        </a:srgbClr>
                      </a:outerShdw>
                    </a:effectLst>
                    <a:latin typeface="+mj-lt"/>
                    <a:ea typeface="+mj-ea"/>
                    <a:cs typeface="+mj-cs"/>
                  </a:defRPr>
                </a:lvl1pPr>
                <a:lvl2pPr eaLnBrk="1" hangingPunct="1">
                  <a:defRPr>
                    <a:solidFill>
                      <a:schemeClr val="tx2"/>
                    </a:solidFill>
                  </a:defRPr>
                </a:lvl2pPr>
                <a:lvl3pPr eaLnBrk="1" hangingPunct="1">
                  <a:defRPr>
                    <a:solidFill>
                      <a:schemeClr val="tx2"/>
                    </a:solidFill>
                  </a:defRPr>
                </a:lvl3pPr>
                <a:lvl4pPr eaLnBrk="1" hangingPunct="1">
                  <a:defRPr>
                    <a:solidFill>
                      <a:schemeClr val="tx2"/>
                    </a:solidFill>
                  </a:defRPr>
                </a:lvl4pPr>
                <a:lvl5pPr eaLnBrk="1" hangingPunct="1">
                  <a:defRPr>
                    <a:solidFill>
                      <a:schemeClr val="tx2"/>
                    </a:solidFill>
                  </a:defRPr>
                </a:lvl5pPr>
                <a:lvl6pPr eaLnBrk="1" hangingPunct="1">
                  <a:defRPr>
                    <a:solidFill>
                      <a:schemeClr val="tx2"/>
                    </a:solidFill>
                  </a:defRPr>
                </a:lvl6pPr>
                <a:lvl7pPr eaLnBrk="1" hangingPunct="1">
                  <a:defRPr>
                    <a:solidFill>
                      <a:schemeClr val="tx2"/>
                    </a:solidFill>
                  </a:defRPr>
                </a:lvl7pPr>
                <a:lvl8pPr eaLnBrk="1" hangingPunct="1">
                  <a:defRPr>
                    <a:solidFill>
                      <a:schemeClr val="tx2"/>
                    </a:solidFill>
                  </a:defRPr>
                </a:lvl8pPr>
                <a:lvl9pPr eaLnBrk="1" hangingPunct="1">
                  <a:defRPr>
                    <a:solidFill>
                      <a:schemeClr val="tx2"/>
                    </a:solidFill>
                  </a:defRPr>
                </a:lvl9pPr>
              </a:lstStyle>
              <a:p>
                <a:pPr algn="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a-IR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cs typeface="2  Titr" panose="00000700000000000000" pitchFamily="2" charset="-78"/>
                        </a:rPr>
                        <m:t>𝟎</m:t>
                      </m:r>
                      <m:r>
                        <a:rPr lang="fa-IR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2  Titr" panose="00000700000000000000" pitchFamily="2" charset="-78"/>
                        </a:rPr>
                        <m:t>×</m:t>
                      </m:r>
                      <m:d>
                        <m:dPr>
                          <m:ctrlPr>
                            <a:rPr lang="fa-IR" b="1" i="1" smtClean="0">
                              <a:solidFill>
                                <a:srgbClr val="32657A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2  Titr" panose="00000700000000000000" pitchFamily="2" charset="-78"/>
                            </a:rPr>
                          </m:ctrlPr>
                        </m:dPr>
                        <m:e>
                          <m:r>
                            <a:rPr lang="fa-IR" b="1" i="1" smtClean="0">
                              <a:solidFill>
                                <a:srgbClr val="32657A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2  Titr" panose="00000700000000000000" pitchFamily="2" charset="-78"/>
                            </a:rPr>
                            <m:t>𝟑</m:t>
                          </m:r>
                          <m:r>
                            <a:rPr lang="fa-IR" b="1" i="1" smtClean="0">
                              <a:solidFill>
                                <a:srgbClr val="32657A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2  Titr" panose="00000700000000000000" pitchFamily="2" charset="-78"/>
                            </a:rPr>
                            <m:t>×</m:t>
                          </m:r>
                          <m:r>
                            <a:rPr lang="fa-IR" b="1" i="1" smtClean="0">
                              <a:solidFill>
                                <a:srgbClr val="32657A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2  Titr" panose="00000700000000000000" pitchFamily="2" charset="-78"/>
                            </a:rPr>
                            <m:t>𝟒</m:t>
                          </m:r>
                        </m:e>
                      </m:d>
                      <m:r>
                        <a:rPr lang="fa-IR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2  Titr" panose="00000700000000000000" pitchFamily="2" charset="-78"/>
                        </a:rPr>
                        <m:t>=</m:t>
                      </m:r>
                      <m:r>
                        <a:rPr lang="fa-IR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2  Titr" panose="00000700000000000000" pitchFamily="2" charset="-78"/>
                        </a:rPr>
                        <m:t>𝟒</m:t>
                      </m:r>
                      <m:r>
                        <a:rPr lang="fa-IR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2  Titr" panose="00000700000000000000" pitchFamily="2" charset="-78"/>
                        </a:rPr>
                        <m:t>×</m:t>
                      </m:r>
                      <m:d>
                        <m:dPr>
                          <m:ctrlPr>
                            <a:rPr lang="fa-IR" b="1" i="1" smtClean="0">
                              <a:solidFill>
                                <a:srgbClr val="32657A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2  Titr" panose="00000700000000000000" pitchFamily="2" charset="-78"/>
                            </a:rPr>
                          </m:ctrlPr>
                        </m:dPr>
                        <m:e>
                          <m:r>
                            <a:rPr lang="fa-IR" b="1" i="1" smtClean="0">
                              <a:solidFill>
                                <a:srgbClr val="32657A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2  Titr" panose="00000700000000000000" pitchFamily="2" charset="-78"/>
                            </a:rPr>
                            <m:t>𝟎</m:t>
                          </m:r>
                          <m:r>
                            <a:rPr lang="fa-IR" b="1" i="1" smtClean="0">
                              <a:solidFill>
                                <a:srgbClr val="32657A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2  Titr" panose="00000700000000000000" pitchFamily="2" charset="-78"/>
                            </a:rPr>
                            <m:t>×</m:t>
                          </m:r>
                          <m:r>
                            <a:rPr lang="fa-IR" b="1" i="1" smtClean="0">
                              <a:solidFill>
                                <a:srgbClr val="32657A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2  Titr" panose="00000700000000000000" pitchFamily="2" charset="-78"/>
                            </a:rPr>
                            <m:t>𝟑</m:t>
                          </m:r>
                        </m:e>
                      </m:d>
                      <m:r>
                        <a:rPr lang="fa-IR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2  Titr" panose="00000700000000000000" pitchFamily="2" charset="-78"/>
                        </a:rPr>
                        <m:t>=</m:t>
                      </m:r>
                      <m:r>
                        <a:rPr lang="fa-IR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2  Titr" panose="00000700000000000000" pitchFamily="2" charset="-78"/>
                        </a:rPr>
                        <m:t>𝟎</m:t>
                      </m:r>
                    </m:oMath>
                  </m:oMathPara>
                </a14:m>
                <a:endParaRPr lang="en-US" b="1" dirty="0">
                  <a:solidFill>
                    <a:srgbClr val="32657A"/>
                  </a:solidFill>
                  <a:cs typeface="2  Titr" panose="00000700000000000000" pitchFamily="2" charset="-78"/>
                </a:endParaRPr>
              </a:p>
            </p:txBody>
          </p:sp>
        </mc:Choice>
        <mc:Fallback>
          <p:sp>
            <p:nvSpPr>
              <p:cNvPr id="4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8955" y="3033551"/>
                <a:ext cx="10004136" cy="104912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8DC3CDC8-6625-4710-A4D0-2EA6B2A60DB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488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7861300" y="436241"/>
            <a:ext cx="3873500" cy="96974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65000"/>
                      </a:schemeClr>
                    </a:gs>
                  </a:gsLst>
                  <a:lin ang="5580000" scaled="0"/>
                  <a:tileRect/>
                </a:gradFill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  <a:outerShdw blurRad="28575" dist="31750" dir="132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fa-IR" sz="4400" dirty="0">
                <a:solidFill>
                  <a:srgbClr val="FF0000"/>
                </a:solidFill>
                <a:cs typeface="2  Titr" panose="00000700000000000000" pitchFamily="2" charset="-78"/>
              </a:rPr>
              <a:t>خاصیت چهارم:</a:t>
            </a:r>
            <a:endParaRPr lang="en-US" sz="4400" dirty="0">
              <a:solidFill>
                <a:srgbClr val="FF0000"/>
              </a:solidFill>
              <a:cs typeface="2  Titr" panose="00000700000000000000" pitchFamily="2" charset="-78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65018" y="1713604"/>
            <a:ext cx="11069782" cy="1016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65000"/>
                      </a:schemeClr>
                    </a:gs>
                  </a:gsLst>
                  <a:lin ang="5580000" scaled="0"/>
                  <a:tileRect/>
                </a:gradFill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  <a:outerShdw blurRad="28575" dist="31750" dir="132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fa-IR" sz="4400" dirty="0">
                <a:solidFill>
                  <a:schemeClr val="tx1"/>
                </a:solidFill>
                <a:cs typeface="2  Titr" panose="00000700000000000000" pitchFamily="2" charset="-78"/>
              </a:rPr>
              <a:t>عملیه ضرب خاصیت توزیعی را صدق میکند.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itle 1"/>
              <p:cNvSpPr txBox="1">
                <a:spLocks/>
              </p:cNvSpPr>
              <p:nvPr/>
            </p:nvSpPr>
            <p:spPr>
              <a:xfrm>
                <a:off x="587664" y="2932713"/>
                <a:ext cx="11239500" cy="927165"/>
              </a:xfrm>
              <a:prstGeom prst="rect">
                <a:avLst/>
              </a:prstGeom>
            </p:spPr>
            <p:txBody>
              <a:bodyPr vert="horz" lIns="91440" tIns="45720" rIns="91440" bIns="45720" rtlCol="0" anchor="b">
                <a:normAutofit/>
              </a:bodyPr>
              <a:lstStyle>
                <a:lvl1pPr algn="ctr" defTabSz="457200" rtl="0" eaLnBrk="1" latinLnBrk="0" hangingPunct="1">
                  <a:spcBef>
                    <a:spcPct val="0"/>
                  </a:spcBef>
                  <a:buNone/>
                  <a:defRPr sz="4800" kern="1200" cap="all">
                    <a:ln w="3175" cmpd="sng">
                      <a:noFill/>
                    </a:ln>
                    <a:gradFill flip="none" rotWithShape="1">
                      <a:gsLst>
                        <a:gs pos="0">
                          <a:schemeClr val="tx1"/>
                        </a:gs>
                        <a:gs pos="100000">
                          <a:schemeClr val="tx1">
                            <a:lumMod val="65000"/>
                          </a:schemeClr>
                        </a:gs>
                      </a:gsLst>
                      <a:lin ang="5580000" scaled="0"/>
                      <a:tileRect/>
                    </a:gradFill>
                    <a:effectLst>
                      <a:glow rad="38100">
                        <a:schemeClr val="bg1">
                          <a:lumMod val="65000"/>
                          <a:lumOff val="35000"/>
                          <a:alpha val="50000"/>
                        </a:schemeClr>
                      </a:glow>
                      <a:outerShdw blurRad="28575" dist="31750" dir="13200000" algn="tl" rotWithShape="0">
                        <a:srgbClr val="000000">
                          <a:alpha val="25000"/>
                        </a:srgbClr>
                      </a:outerShdw>
                    </a:effectLst>
                    <a:latin typeface="+mj-lt"/>
                    <a:ea typeface="+mj-ea"/>
                    <a:cs typeface="+mj-cs"/>
                  </a:defRPr>
                </a:lvl1pPr>
                <a:lvl2pPr eaLnBrk="1" hangingPunct="1">
                  <a:defRPr>
                    <a:solidFill>
                      <a:schemeClr val="tx2"/>
                    </a:solidFill>
                  </a:defRPr>
                </a:lvl2pPr>
                <a:lvl3pPr eaLnBrk="1" hangingPunct="1">
                  <a:defRPr>
                    <a:solidFill>
                      <a:schemeClr val="tx2"/>
                    </a:solidFill>
                  </a:defRPr>
                </a:lvl3pPr>
                <a:lvl4pPr eaLnBrk="1" hangingPunct="1">
                  <a:defRPr>
                    <a:solidFill>
                      <a:schemeClr val="tx2"/>
                    </a:solidFill>
                  </a:defRPr>
                </a:lvl4pPr>
                <a:lvl5pPr eaLnBrk="1" hangingPunct="1">
                  <a:defRPr>
                    <a:solidFill>
                      <a:schemeClr val="tx2"/>
                    </a:solidFill>
                  </a:defRPr>
                </a:lvl5pPr>
                <a:lvl6pPr eaLnBrk="1" hangingPunct="1">
                  <a:defRPr>
                    <a:solidFill>
                      <a:schemeClr val="tx2"/>
                    </a:solidFill>
                  </a:defRPr>
                </a:lvl6pPr>
                <a:lvl7pPr eaLnBrk="1" hangingPunct="1">
                  <a:defRPr>
                    <a:solidFill>
                      <a:schemeClr val="tx2"/>
                    </a:solidFill>
                  </a:defRPr>
                </a:lvl7pPr>
                <a:lvl8pPr eaLnBrk="1" hangingPunct="1">
                  <a:defRPr>
                    <a:solidFill>
                      <a:schemeClr val="tx2"/>
                    </a:solidFill>
                  </a:defRPr>
                </a:lvl8pPr>
                <a:lvl9pPr eaLnBrk="1" hangingPunct="1">
                  <a:defRPr>
                    <a:solidFill>
                      <a:schemeClr val="tx2"/>
                    </a:solidFill>
                  </a:defRPr>
                </a:lvl9pPr>
              </a:lstStyle>
              <a:p>
                <a:pPr algn="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a-IR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cs typeface="2  Titr" panose="00000700000000000000" pitchFamily="2" charset="-78"/>
                        </a:rPr>
                        <m:t>𝟒</m:t>
                      </m:r>
                      <m:d>
                        <m:dPr>
                          <m:ctrlPr>
                            <a:rPr lang="fa-IR" b="1" i="1" smtClean="0">
                              <a:solidFill>
                                <a:srgbClr val="32657A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2  Titr" panose="00000700000000000000" pitchFamily="2" charset="-78"/>
                            </a:rPr>
                          </m:ctrlPr>
                        </m:dPr>
                        <m:e>
                          <m:r>
                            <a:rPr lang="fa-IR" b="1" i="1" smtClean="0">
                              <a:solidFill>
                                <a:srgbClr val="32657A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2  Titr" panose="00000700000000000000" pitchFamily="2" charset="-78"/>
                            </a:rPr>
                            <m:t>𝟔</m:t>
                          </m:r>
                          <m:r>
                            <a:rPr lang="fa-IR" b="1" i="1" smtClean="0">
                              <a:solidFill>
                                <a:srgbClr val="32657A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2  Titr" panose="00000700000000000000" pitchFamily="2" charset="-78"/>
                            </a:rPr>
                            <m:t>−</m:t>
                          </m:r>
                          <m:r>
                            <a:rPr lang="fa-IR" b="1" i="1" smtClean="0">
                              <a:solidFill>
                                <a:srgbClr val="32657A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2  Titr" panose="00000700000000000000" pitchFamily="2" charset="-78"/>
                            </a:rPr>
                            <m:t>𝟒</m:t>
                          </m:r>
                        </m:e>
                      </m:d>
                      <m:r>
                        <a:rPr lang="fa-IR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2  Titr" panose="00000700000000000000" pitchFamily="2" charset="-78"/>
                        </a:rPr>
                        <m:t>=</m:t>
                      </m:r>
                      <m:r>
                        <a:rPr lang="fa-IR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2  Titr" panose="00000700000000000000" pitchFamily="2" charset="-78"/>
                        </a:rPr>
                        <m:t>𝟒</m:t>
                      </m:r>
                      <m:r>
                        <a:rPr lang="fa-IR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2  Titr" panose="00000700000000000000" pitchFamily="2" charset="-78"/>
                        </a:rPr>
                        <m:t>×</m:t>
                      </m:r>
                      <m:r>
                        <a:rPr lang="fa-IR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2  Titr" panose="00000700000000000000" pitchFamily="2" charset="-78"/>
                        </a:rPr>
                        <m:t>𝟔</m:t>
                      </m:r>
                      <m:r>
                        <a:rPr lang="fa-IR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2  Titr" panose="00000700000000000000" pitchFamily="2" charset="-78"/>
                        </a:rPr>
                        <m:t>−</m:t>
                      </m:r>
                      <m:r>
                        <a:rPr lang="fa-IR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2  Titr" panose="00000700000000000000" pitchFamily="2" charset="-78"/>
                        </a:rPr>
                        <m:t>𝟒</m:t>
                      </m:r>
                      <m:r>
                        <a:rPr lang="fa-IR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2  Titr" panose="00000700000000000000" pitchFamily="2" charset="-78"/>
                        </a:rPr>
                        <m:t>×</m:t>
                      </m:r>
                      <m:r>
                        <a:rPr lang="fa-IR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2  Titr" panose="00000700000000000000" pitchFamily="2" charset="-78"/>
                        </a:rPr>
                        <m:t>𝟒</m:t>
                      </m:r>
                      <m:r>
                        <a:rPr lang="fa-IR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2  Titr" panose="00000700000000000000" pitchFamily="2" charset="-78"/>
                        </a:rPr>
                        <m:t>=</m:t>
                      </m:r>
                      <m:r>
                        <a:rPr lang="fa-IR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2  Titr" panose="00000700000000000000" pitchFamily="2" charset="-78"/>
                        </a:rPr>
                        <m:t>𝟖</m:t>
                      </m:r>
                    </m:oMath>
                  </m:oMathPara>
                </a14:m>
                <a:endParaRPr lang="en-US" b="1" dirty="0">
                  <a:solidFill>
                    <a:srgbClr val="32657A"/>
                  </a:solidFill>
                  <a:cs typeface="2  Titr" panose="00000700000000000000" pitchFamily="2" charset="-78"/>
                </a:endParaRPr>
              </a:p>
            </p:txBody>
          </p:sp>
        </mc:Choice>
        <mc:Fallback>
          <p:sp>
            <p:nvSpPr>
              <p:cNvPr id="4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664" y="2932713"/>
                <a:ext cx="11239500" cy="9271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8DC3CDC8-6625-4710-A4D0-2EA6B2A60DB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615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DESIGN_ID_OFFICE THEME" val="hT4qWUsE"/>
  <p:tag name="ARTICULATE_SLIDE_COUNT" val="14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6401595_Classroom Timers (Hourglass)_RVA_v4.potx" id="{60370243-BADF-49AA-B31F-4648A6D12B36}" vid="{F1ED653A-D039-480B-A499-FB4EDD209F7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A693E41-5CA2-46CB-98B4-1DC4B75CCBAB}">
  <ds:schemaRefs>
    <ds:schemaRef ds:uri="http://purl.org/dc/terms/"/>
    <ds:schemaRef ds:uri="http://schemas.microsoft.com/office/infopath/2007/PartnerControls"/>
    <ds:schemaRef ds:uri="http://schemas.microsoft.com/office/2006/documentManagement/types"/>
    <ds:schemaRef ds:uri="16c05727-aa75-4e4a-9b5f-8a80a1165891"/>
    <ds:schemaRef ds:uri="http://purl.org/dc/dcmitype/"/>
    <ds:schemaRef ds:uri="http://schemas.openxmlformats.org/package/2006/metadata/core-properties"/>
    <ds:schemaRef ds:uri="71af3243-3dd4-4a8d-8c0d-dd76da1f02a5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81E8BEF6-A997-4AD7-A772-8D6F9D38119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2A0B7A2-4A20-4B10-AAE4-2037D2B8EF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Classroom Timers (Hourglass)</Template>
  <TotalTime>0</TotalTime>
  <Words>169</Words>
  <Application>Microsoft Office PowerPoint</Application>
  <PresentationFormat>Widescreen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2  Titr</vt:lpstr>
      <vt:lpstr>Arial</vt:lpstr>
      <vt:lpstr>Calibri</vt:lpstr>
      <vt:lpstr>Calibri Light</vt:lpstr>
      <vt:lpstr>Cambria Math</vt:lpstr>
      <vt:lpstr>Wingdings 3</vt:lpstr>
      <vt:lpstr>Office Theme</vt:lpstr>
      <vt:lpstr>Slide 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2024-09-13T07:51:48Z</dcterms:created>
  <dcterms:modified xsi:type="dcterms:W3CDTF">2024-09-13T08:05:55Z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