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6" autoAdjust="0"/>
    <p:restoredTop sz="94660"/>
  </p:normalViewPr>
  <p:slideViewPr>
    <p:cSldViewPr snapToGrid="0">
      <p:cViewPr varScale="1">
        <p:scale>
          <a:sx n="59" d="100"/>
          <a:sy n="59" d="100"/>
        </p:scale>
        <p:origin x="5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5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2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6495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55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9661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87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21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58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1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92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2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6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00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9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1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467ED-8AEB-41F2-8799-A7482D24FB9A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6264600-AF73-4DB8-8D12-43DF6297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9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BSK YFHPI DATABASE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Enter a Family and Connect them FROM THE BEGINNING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31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3882576"/>
          </a:xfrm>
        </p:spPr>
        <p:txBody>
          <a:bodyPr>
            <a:normAutofit/>
          </a:bodyPr>
          <a:lstStyle/>
          <a:p>
            <a:r>
              <a:rPr lang="en-US" dirty="0" smtClean="0"/>
              <a:t>STEP NINE</a:t>
            </a:r>
            <a:br>
              <a:rPr lang="en-US" dirty="0" smtClean="0"/>
            </a:br>
            <a:r>
              <a:rPr lang="en-US" dirty="0" smtClean="0"/>
              <a:t>Programs Available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SELECT YOUR PROGRAM!!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50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275373" cy="35821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STOP….CAUTION….CAUTION….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Here is the step most</a:t>
            </a:r>
            <a:br>
              <a:rPr lang="en-US" dirty="0" smtClean="0"/>
            </a:br>
            <a:r>
              <a:rPr lang="en-US" dirty="0" smtClean="0"/>
              <a:t>people miss!!!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rgbClr val="FF0000"/>
                </a:solidFill>
              </a:rPr>
              <a:t>Do not CLICK ENROLL </a:t>
            </a:r>
            <a:r>
              <a:rPr lang="en-US" dirty="0" smtClean="0"/>
              <a:t>– until you “include group members!!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966" y="4072822"/>
            <a:ext cx="7746274" cy="278517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4833257" y="3827417"/>
            <a:ext cx="1653808" cy="1466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1655" y="940708"/>
            <a:ext cx="2942079" cy="2044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664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3934827"/>
          </a:xfrm>
        </p:spPr>
        <p:txBody>
          <a:bodyPr/>
          <a:lstStyle/>
          <a:p>
            <a:r>
              <a:rPr lang="en-US" dirty="0" smtClean="0"/>
              <a:t>DID YOU CHECK INCLUDE GROUP MEMBERS?  ARE ALL KIDS AND FAMILY MEMBERS CHECKED?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NOW click Enroll!!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390" y="2351314"/>
            <a:ext cx="3211667" cy="377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553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ONE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95451" y="1541417"/>
            <a:ext cx="9000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 a new client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924" y="2464747"/>
            <a:ext cx="7444578" cy="162169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4180114" y="1905000"/>
            <a:ext cx="5408023" cy="13705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32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TWO</a:t>
            </a:r>
            <a:br>
              <a:rPr lang="en-US" dirty="0" smtClean="0"/>
            </a:br>
            <a:r>
              <a:rPr lang="en-US" dirty="0" smtClean="0"/>
              <a:t>Create a New Client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924" y="2024743"/>
            <a:ext cx="9457495" cy="33909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04011" y="5812971"/>
            <a:ext cx="4206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 RECORD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689566" y="5415651"/>
            <a:ext cx="679268" cy="766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9574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THREE</a:t>
            </a:r>
            <a:br>
              <a:rPr lang="en-US" dirty="0" smtClean="0"/>
            </a:br>
            <a:r>
              <a:rPr lang="en-US" dirty="0" smtClean="0"/>
              <a:t>Add child(</a:t>
            </a:r>
            <a:r>
              <a:rPr lang="en-US" dirty="0" err="1" smtClean="0"/>
              <a:t>ren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924" y="2063931"/>
            <a:ext cx="8169835" cy="33925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2924" y="5852160"/>
            <a:ext cx="329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 RECORD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558937" y="5456527"/>
            <a:ext cx="587829" cy="764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27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25762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STEP FOUR</a:t>
            </a:r>
            <a:br>
              <a:rPr lang="en-US" dirty="0" smtClean="0"/>
            </a:br>
            <a:r>
              <a:rPr lang="en-US" dirty="0" smtClean="0"/>
              <a:t>Go back to the parent’s profile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Search – Jessie Doe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957" y="3200400"/>
            <a:ext cx="9335620" cy="255992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5290457" y="2664823"/>
            <a:ext cx="3801292" cy="1567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821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FIVE</a:t>
            </a:r>
            <a:br>
              <a:rPr lang="en-US" dirty="0" smtClean="0"/>
            </a:br>
            <a:r>
              <a:rPr lang="en-US" dirty="0" smtClean="0"/>
              <a:t>Select Parent and Household Members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7904" y="2595282"/>
            <a:ext cx="10187115" cy="170861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7471954" y="1905000"/>
            <a:ext cx="2821577" cy="16872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353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2706920"/>
          </a:xfrm>
        </p:spPr>
        <p:txBody>
          <a:bodyPr>
            <a:normAutofit/>
          </a:bodyPr>
          <a:lstStyle/>
          <a:p>
            <a:r>
              <a:rPr lang="en-US" dirty="0" smtClean="0"/>
              <a:t>STEP SIX</a:t>
            </a:r>
            <a:br>
              <a:rPr lang="en-US" dirty="0" smtClean="0"/>
            </a:br>
            <a:r>
              <a:rPr lang="en-US" dirty="0" smtClean="0"/>
              <a:t>Household Members – see child under “Your recent client searches accessed – AND CLICK </a:t>
            </a:r>
            <a:r>
              <a:rPr lang="en-US" b="1" u="sng" dirty="0" smtClean="0"/>
              <a:t>ADD</a:t>
            </a:r>
            <a:r>
              <a:rPr lang="en-US" dirty="0" smtClean="0"/>
              <a:t> on the right!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024" y="3213464"/>
            <a:ext cx="8536118" cy="285898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6647083" y="2886891"/>
            <a:ext cx="3894643" cy="2246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559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3516816"/>
          </a:xfrm>
        </p:spPr>
        <p:txBody>
          <a:bodyPr>
            <a:normAutofit/>
          </a:bodyPr>
          <a:lstStyle/>
          <a:p>
            <a:r>
              <a:rPr lang="en-US" dirty="0" smtClean="0"/>
              <a:t>STEP SEVEN</a:t>
            </a:r>
            <a:br>
              <a:rPr lang="en-US" dirty="0" smtClean="0"/>
            </a:br>
            <a:r>
              <a:rPr lang="en-US" dirty="0" smtClean="0"/>
              <a:t>Add To Household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1.  Set Member Type</a:t>
            </a:r>
            <a:br>
              <a:rPr lang="en-US" dirty="0" smtClean="0"/>
            </a:br>
            <a:r>
              <a:rPr lang="en-US" dirty="0" smtClean="0"/>
              <a:t>2.  Save!!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411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4483467"/>
          </a:xfrm>
        </p:spPr>
        <p:txBody>
          <a:bodyPr/>
          <a:lstStyle/>
          <a:p>
            <a:r>
              <a:rPr lang="en-US" dirty="0" smtClean="0"/>
              <a:t>STEP EIGHT</a:t>
            </a:r>
            <a:br>
              <a:rPr lang="en-US" dirty="0" smtClean="0"/>
            </a:br>
            <a:r>
              <a:rPr lang="en-US" dirty="0" smtClean="0"/>
              <a:t>Now enroll the parent in a program!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Profile - Program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924" y="3075758"/>
            <a:ext cx="5934075" cy="22479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4859383" y="2338251"/>
            <a:ext cx="3122023" cy="1502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72109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61</Words>
  <Application>Microsoft Office PowerPoint</Application>
  <PresentationFormat>Widescreen</PresentationFormat>
  <Paragraphs>16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Wisp</vt:lpstr>
      <vt:lpstr>BSK YFHPI DATABASE</vt:lpstr>
      <vt:lpstr>STEP ONE</vt:lpstr>
      <vt:lpstr>STEP TWO Create a New Client</vt:lpstr>
      <vt:lpstr>STEP THREE Add child(ren)</vt:lpstr>
      <vt:lpstr>STEP FOUR Go back to the parent’s profile  Search – Jessie Doe </vt:lpstr>
      <vt:lpstr>STEP FIVE Select Parent and Household Members</vt:lpstr>
      <vt:lpstr>STEP SIX Household Members – see child under “Your recent client searches accessed – AND CLICK ADD on the right!</vt:lpstr>
      <vt:lpstr>STEP SEVEN Add To Household  1.  Set Member Type 2.  Save!! </vt:lpstr>
      <vt:lpstr>STEP EIGHT Now enroll the parent in a program!  Profile - Program</vt:lpstr>
      <vt:lpstr>STEP NINE Programs Available   SELECT YOUR PROGRAM!! </vt:lpstr>
      <vt:lpstr>STOP….CAUTION….CAUTION….  Here is the step most people miss!!!  Do not CLICK ENROLL – until you “include group members!!  </vt:lpstr>
      <vt:lpstr>DID YOU CHECK INCLUDE GROUP MEMBERS?  ARE ALL KIDS AND FAMILY MEMBERS CHECKED?  NOW click Enroll!!</vt:lpstr>
    </vt:vector>
  </TitlesOfParts>
  <Company>King County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BSK YFHPI DATABASE</dc:title>
  <dc:creator>Dodds, Kimberly</dc:creator>
  <cp:lastModifiedBy>Dodds, Kimberly</cp:lastModifiedBy>
  <cp:revision>3</cp:revision>
  <dcterms:created xsi:type="dcterms:W3CDTF">2017-03-10T21:08:46Z</dcterms:created>
  <dcterms:modified xsi:type="dcterms:W3CDTF">2017-03-10T21:27:17Z</dcterms:modified>
</cp:coreProperties>
</file>