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456" y="-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D85694A-BA7E-4C36-A21E-F46B7EC38426}" type="datetimeFigureOut">
              <a:rPr lang="ar-SA" smtClean="0"/>
              <a:t>02/04/1446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28D4481A-3399-487C-B38D-FD5BDBE693B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225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     </a:t>
            </a:r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2895600" y="2170670"/>
            <a:ext cx="6400799" cy="1200329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ar-SA" sz="7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امتحان عملیه تقسیم </a:t>
            </a:r>
          </a:p>
        </p:txBody>
      </p:sp>
    </p:spTree>
    <p:extLst>
      <p:ext uri="{BB962C8B-B14F-4D97-AF65-F5344CB8AC3E}">
        <p14:creationId xmlns:p14="http://schemas.microsoft.com/office/powerpoint/2010/main" val="3870477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658906" y="255494"/>
            <a:ext cx="11026587" cy="558053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prs-AF" sz="3600" dirty="0" smtClean="0">
                <a:solidFill>
                  <a:schemeClr val="tx1"/>
                </a:solidFill>
              </a:rPr>
              <a:t>خارج قسمت = مقسوم علیه ÷ مقسوم</a:t>
            </a:r>
          </a:p>
          <a:p>
            <a:pPr algn="ctr"/>
            <a:r>
              <a:rPr lang="prs-AF" sz="3200" dirty="0" smtClean="0">
                <a:solidFill>
                  <a:schemeClr val="tx1"/>
                </a:solidFill>
              </a:rPr>
              <a:t>مقسوم = باقی مانده + خارج قسمت × مقسوم علیه</a:t>
            </a:r>
            <a:endParaRPr lang="ar-SA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94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14354457" y="381000"/>
            <a:ext cx="1905000" cy="10668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4400" b="1" dirty="0">
              <a:solidFill>
                <a:srgbClr val="FF0000"/>
              </a:solidFill>
              <a:cs typeface="2  Titr" pitchFamily="2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483757" y="1364673"/>
            <a:ext cx="19050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+mj-cs"/>
              </a:rPr>
              <a:t>535</a:t>
            </a:r>
            <a:endParaRPr lang="en-US" sz="72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654961" y="2514601"/>
            <a:ext cx="6841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+mj-cs"/>
              </a:rPr>
              <a:t>7</a:t>
            </a:r>
            <a:endParaRPr lang="en-US" sz="7200" b="1" dirty="0">
              <a:solidFill>
                <a:schemeClr val="tx1"/>
              </a:solidFill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6341585" y="1939637"/>
                <a:ext cx="1142172" cy="106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1" i="1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2  Koodak" pitchFamily="2" charset="-78"/>
                        </a:rPr>
                        <m:t>×</m:t>
                      </m:r>
                    </m:oMath>
                  </m:oMathPara>
                </a14:m>
                <a:endParaRPr lang="en-US" sz="7200" b="1" dirty="0">
                  <a:solidFill>
                    <a:schemeClr val="tx1"/>
                  </a:solidFill>
                  <a:cs typeface="2  Koodak" pitchFamily="2" charset="-78"/>
                </a:endParaRPr>
              </a:p>
            </p:txBody>
          </p:sp>
        </mc:Choice>
        <mc:Fallback xmlns=""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1585" y="1939637"/>
                <a:ext cx="1142172" cy="10668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 flipV="1">
            <a:off x="7190509" y="3449782"/>
            <a:ext cx="2426848" cy="1385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 txBox="1">
            <a:spLocks/>
          </p:cNvSpPr>
          <p:nvPr/>
        </p:nvSpPr>
        <p:spPr>
          <a:xfrm>
            <a:off x="8323613" y="39624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en-US" sz="7200" b="1" dirty="0">
              <a:solidFill>
                <a:schemeClr val="tx1"/>
              </a:solidFill>
              <a:cs typeface="2  Koodak" pitchFamily="2" charset="-78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8056085" y="381000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5400" b="1" dirty="0" smtClean="0">
                <a:solidFill>
                  <a:schemeClr val="tx1"/>
                </a:solidFill>
                <a:cs typeface="2  Koodak" pitchFamily="2" charset="-78"/>
              </a:rPr>
              <a:t>3</a:t>
            </a:r>
            <a:endParaRPr lang="en-US" sz="5400" b="1" dirty="0">
              <a:solidFill>
                <a:schemeClr val="tx1"/>
              </a:solidFill>
              <a:cs typeface="2  Koodak" pitchFamily="2" charset="-7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236689" y="344632"/>
            <a:ext cx="760344" cy="9144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7139201" y="3293919"/>
            <a:ext cx="22098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2  Koodak" pitchFamily="2" charset="-78"/>
              </a:rPr>
              <a:t>3745</a:t>
            </a:r>
            <a:endParaRPr lang="en-US" sz="7200" b="1" dirty="0">
              <a:solidFill>
                <a:schemeClr val="tx1"/>
              </a:solidFill>
              <a:cs typeface="2  Koodak" pitchFamily="2" charset="-78"/>
            </a:endParaRPr>
          </a:p>
        </p:txBody>
      </p:sp>
      <p:sp>
        <p:nvSpPr>
          <p:cNvPr id="14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4719919" y="6179335"/>
            <a:ext cx="652272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2378" y="393428"/>
            <a:ext cx="792549" cy="94496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574059" y="539022"/>
            <a:ext cx="572328" cy="70788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en-US" sz="4000" dirty="0" smtClean="0">
                <a:cs typeface="+mj-cs"/>
              </a:rPr>
              <a:t>2</a:t>
            </a:r>
            <a:endParaRPr lang="ar-SA" sz="4000" dirty="0">
              <a:cs typeface="+mj-cs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315096" y="539022"/>
            <a:ext cx="38100" cy="1181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3353196" y="1104172"/>
            <a:ext cx="1143000" cy="2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634015" y="579843"/>
            <a:ext cx="15875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b="1" dirty="0" smtClean="0"/>
              <a:t>3745</a:t>
            </a:r>
          </a:p>
          <a:p>
            <a:r>
              <a:rPr lang="en-US" sz="4800" b="1" dirty="0" smtClean="0"/>
              <a:t>35</a:t>
            </a:r>
            <a:endParaRPr lang="en-US" sz="4800" b="1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453411" y="2149503"/>
            <a:ext cx="12801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42430" y="2099102"/>
            <a:ext cx="1833085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b="1" dirty="0" smtClean="0"/>
              <a:t>X24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 21</a:t>
            </a:r>
            <a:endParaRPr lang="en-US" sz="4800" b="1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1634015" y="3581401"/>
            <a:ext cx="18711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093502" y="3409745"/>
            <a:ext cx="1930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b="1" dirty="0" smtClean="0"/>
              <a:t>X35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35</a:t>
            </a:r>
            <a:endParaRPr lang="en-US" sz="4800" b="1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2093502" y="4838700"/>
            <a:ext cx="18795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458764" y="4685160"/>
            <a:ext cx="1646793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b="1" dirty="0" smtClean="0"/>
              <a:t>xx</a:t>
            </a:r>
            <a:endParaRPr lang="en-US" sz="4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505200" y="363807"/>
            <a:ext cx="13335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dirty="0" smtClean="0"/>
              <a:t>7</a:t>
            </a:r>
            <a:endParaRPr lang="en-US" sz="4800" dirty="0"/>
          </a:p>
        </p:txBody>
      </p:sp>
      <p:sp>
        <p:nvSpPr>
          <p:cNvPr id="31" name="TextBox 30"/>
          <p:cNvSpPr txBox="1"/>
          <p:nvPr/>
        </p:nvSpPr>
        <p:spPr>
          <a:xfrm>
            <a:off x="3356211" y="1005226"/>
            <a:ext cx="18966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b="1" dirty="0" smtClean="0"/>
              <a:t>535</a:t>
            </a:r>
            <a:endParaRPr lang="en-US" sz="48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184556" y="931287"/>
            <a:ext cx="90039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dirty="0" smtClean="0"/>
              <a:t>-</a:t>
            </a:r>
            <a:endParaRPr lang="en-US" sz="48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313" y="2434319"/>
            <a:ext cx="1176630" cy="1286367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740209" y="3890130"/>
            <a:ext cx="90039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800" dirty="0" smtClean="0"/>
              <a:t>-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59975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9697028" y="443345"/>
            <a:ext cx="1905000" cy="106680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r" defTabSz="914400" rtl="1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4400" b="1" dirty="0">
              <a:solidFill>
                <a:srgbClr val="FF0000"/>
              </a:solidFill>
              <a:cs typeface="2  Titr" pitchFamily="2" charset="-7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34391" y="246345"/>
            <a:ext cx="2382528" cy="10490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+mj-cs"/>
              </a:rPr>
              <a:t>69</a:t>
            </a:r>
            <a:endParaRPr lang="en-US" sz="72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866322" y="1181100"/>
            <a:ext cx="14097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+mj-cs"/>
              </a:rPr>
              <a:t>88</a:t>
            </a:r>
            <a:endParaRPr lang="en-US" sz="7200" b="1" dirty="0">
              <a:solidFill>
                <a:schemeClr val="tx1"/>
              </a:solidFill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/>
              <p:cNvSpPr txBox="1">
                <a:spLocks/>
              </p:cNvSpPr>
              <p:nvPr/>
            </p:nvSpPr>
            <p:spPr>
              <a:xfrm>
                <a:off x="2772593" y="571500"/>
                <a:ext cx="1066800" cy="1066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 rt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7200" b="1" i="1" dirty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2  Koodak" pitchFamily="2" charset="-78"/>
                        </a:rPr>
                        <m:t>×</m:t>
                      </m:r>
                    </m:oMath>
                  </m:oMathPara>
                </a14:m>
                <a:endParaRPr lang="en-US" sz="7200" b="1" dirty="0">
                  <a:solidFill>
                    <a:schemeClr val="tx1"/>
                  </a:solidFill>
                  <a:cs typeface="2  Koodak" pitchFamily="2" charset="-78"/>
                </a:endParaRPr>
              </a:p>
            </p:txBody>
          </p:sp>
        </mc:Choice>
        <mc:Fallback xmlns="">
          <p:sp>
            <p:nvSpPr>
              <p:cNvPr id="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2593" y="571500"/>
                <a:ext cx="1066800" cy="10668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>
            <a:off x="3390072" y="2247900"/>
            <a:ext cx="23622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3731054" y="2246029"/>
            <a:ext cx="2018472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7200" b="1" dirty="0" smtClean="0">
                <a:solidFill>
                  <a:schemeClr val="tx1"/>
                </a:solidFill>
                <a:cs typeface="+mj-cs"/>
              </a:rPr>
              <a:t>552</a:t>
            </a:r>
            <a:endParaRPr lang="en-US" sz="72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305300" y="4170218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endParaRPr lang="en-US" sz="7200" b="1" dirty="0">
              <a:solidFill>
                <a:schemeClr val="tx1"/>
              </a:solidFill>
              <a:cs typeface="2  Koodak" pitchFamily="2" charset="-78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2870200" y="4051300"/>
            <a:ext cx="2819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2"/>
          <p:cNvSpPr txBox="1">
            <a:spLocks/>
          </p:cNvSpPr>
          <p:nvPr/>
        </p:nvSpPr>
        <p:spPr>
          <a:xfrm>
            <a:off x="2370457" y="2416897"/>
            <a:ext cx="760344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>
                <a:solidFill>
                  <a:schemeClr val="tx1"/>
                </a:solidFill>
                <a:cs typeface="2  Koodak" pitchFamily="2" charset="-78"/>
              </a:rPr>
              <a:t>+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3764722" y="4626697"/>
            <a:ext cx="1612900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en-US" sz="7200" b="1" dirty="0" smtClean="0">
                <a:solidFill>
                  <a:schemeClr val="tx1"/>
                </a:solidFill>
                <a:cs typeface="+mj-cs"/>
              </a:rPr>
              <a:t>18</a:t>
            </a:r>
            <a:endParaRPr lang="en-US" sz="72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3149023" y="3912702"/>
            <a:ext cx="2639796" cy="1066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7200" b="1" dirty="0" smtClean="0">
                <a:solidFill>
                  <a:schemeClr val="tx1"/>
                </a:solidFill>
                <a:cs typeface="+mj-cs"/>
              </a:rPr>
              <a:t>6072</a:t>
            </a:r>
            <a:endParaRPr lang="en-US" sz="72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8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207962" y="6179335"/>
            <a:ext cx="652272" cy="365125"/>
          </a:xfrm>
        </p:spPr>
        <p:txBody>
          <a:bodyPr/>
          <a:lstStyle/>
          <a:p>
            <a:fld id="{8DC3CDC8-6625-4710-A4D0-2EA6B2A60DB5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2593" y="5806170"/>
            <a:ext cx="3294804" cy="5055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8548" y="4051300"/>
            <a:ext cx="1713124" cy="1926503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006208" y="5607173"/>
            <a:ext cx="352660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dirty="0" smtClean="0"/>
              <a:t>6090</a:t>
            </a:r>
            <a:endParaRPr lang="ar-SA" sz="8000" dirty="0"/>
          </a:p>
        </p:txBody>
      </p:sp>
      <p:sp>
        <p:nvSpPr>
          <p:cNvPr id="2" name="TextBox 1"/>
          <p:cNvSpPr txBox="1"/>
          <p:nvPr/>
        </p:nvSpPr>
        <p:spPr>
          <a:xfrm>
            <a:off x="3180377" y="2996447"/>
            <a:ext cx="1927523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7200" b="1" dirty="0" smtClean="0"/>
              <a:t>552</a:t>
            </a:r>
            <a:endParaRPr lang="en-US" sz="7200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9697028" y="571501"/>
            <a:ext cx="0" cy="13588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697028" y="1181100"/>
            <a:ext cx="1504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9934863" y="506845"/>
            <a:ext cx="1266537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88</a:t>
            </a:r>
            <a:endParaRPr lang="en-US" sz="4400" dirty="0"/>
          </a:p>
        </p:txBody>
      </p:sp>
      <p:sp>
        <p:nvSpPr>
          <p:cNvPr id="16" name="TextBox 15"/>
          <p:cNvSpPr txBox="1"/>
          <p:nvPr/>
        </p:nvSpPr>
        <p:spPr>
          <a:xfrm>
            <a:off x="9893875" y="1125424"/>
            <a:ext cx="1110677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69</a:t>
            </a:r>
            <a:endParaRPr lang="en-US" sz="4400" dirty="0"/>
          </a:p>
        </p:txBody>
      </p:sp>
      <p:sp>
        <p:nvSpPr>
          <p:cNvPr id="17" name="TextBox 16"/>
          <p:cNvSpPr txBox="1"/>
          <p:nvPr/>
        </p:nvSpPr>
        <p:spPr>
          <a:xfrm>
            <a:off x="7886700" y="770872"/>
            <a:ext cx="157480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6090</a:t>
            </a:r>
          </a:p>
          <a:p>
            <a:r>
              <a:rPr lang="en-US" sz="4400" dirty="0" smtClean="0"/>
              <a:t>528</a:t>
            </a:r>
            <a:endParaRPr lang="en-US" sz="4400" dirty="0"/>
          </a:p>
        </p:txBody>
      </p:sp>
      <p:cxnSp>
        <p:nvCxnSpPr>
          <p:cNvPr id="20" name="Straight Connector 19"/>
          <p:cNvCxnSpPr/>
          <p:nvPr/>
        </p:nvCxnSpPr>
        <p:spPr>
          <a:xfrm>
            <a:off x="7835900" y="2246029"/>
            <a:ext cx="16983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912100" y="2119744"/>
            <a:ext cx="2184400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X810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792</a:t>
            </a:r>
            <a:endParaRPr lang="en-US" sz="4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7886700" y="3596611"/>
            <a:ext cx="218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204200" y="3483697"/>
            <a:ext cx="1549400" cy="790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4400" dirty="0" smtClean="0"/>
              <a:t>x18</a:t>
            </a:r>
            <a:endParaRPr lang="en-US" sz="4400" dirty="0"/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99962" y="906705"/>
            <a:ext cx="1176630" cy="1286367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1085" y="2427726"/>
            <a:ext cx="1176630" cy="128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65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  <p:bldP spid="15" grpId="0"/>
      <p:bldP spid="19" grpId="0"/>
      <p:bldP spid="23" grpId="0"/>
      <p:bldP spid="24" grpId="0"/>
      <p:bldP spid="27" grpId="0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75</TotalTime>
  <Words>60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2  Koodak</vt:lpstr>
      <vt:lpstr>2  Titr</vt:lpstr>
      <vt:lpstr>Arial</vt:lpstr>
      <vt:lpstr>Calibri</vt:lpstr>
      <vt:lpstr>Cambria Math</vt:lpstr>
      <vt:lpstr>Times New Roman</vt:lpstr>
      <vt:lpstr>Tw Cen MT</vt:lpstr>
      <vt:lpstr>Wingdings 3</vt:lpstr>
      <vt:lpstr>Droplet</vt:lpstr>
      <vt:lpstr>   </vt:lpstr>
      <vt:lpstr>PowerPoint Presentation</vt:lpstr>
      <vt:lpstr>PowerPoint Presentation</vt:lpstr>
      <vt:lpstr>PowerPoint Presentation</vt:lpstr>
    </vt:vector>
  </TitlesOfParts>
  <Company>MRT www.Win2Farsi.com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Windows User</dc:creator>
  <cp:lastModifiedBy>Windows User</cp:lastModifiedBy>
  <cp:revision>10</cp:revision>
  <dcterms:created xsi:type="dcterms:W3CDTF">2024-09-13T14:14:05Z</dcterms:created>
  <dcterms:modified xsi:type="dcterms:W3CDTF">2024-10-05T11:18:00Z</dcterms:modified>
</cp:coreProperties>
</file>