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98" r:id="rId2"/>
    <p:sldId id="258" r:id="rId3"/>
    <p:sldId id="266" r:id="rId4"/>
    <p:sldId id="257" r:id="rId5"/>
    <p:sldId id="300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A4FE"/>
    <a:srgbClr val="F7F7F7"/>
    <a:srgbClr val="D5ECFF"/>
    <a:srgbClr val="F3F3F3"/>
    <a:srgbClr val="0185F5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8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1"/>
    </p:cViewPr>
  </p:sorterViewPr>
  <p:notesViewPr>
    <p:cSldViewPr snapToGrid="0">
      <p:cViewPr varScale="1">
        <p:scale>
          <a:sx n="51" d="100"/>
          <a:sy n="51" d="100"/>
        </p:scale>
        <p:origin x="2697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3BC626-B589-44B5-BB8E-2B4D9143FE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DC91BF-5471-41C8-B37B-7FDE437C97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86A23-9FD8-46C3-96FC-9D2B0A2E6448}" type="datetimeFigureOut">
              <a:rPr lang="en-US" smtClean="0"/>
              <a:t>6/8/24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748F5-0393-44BC-8F98-8C7517CAC5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42D28-E44F-4646-8E65-F457E1FBD8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F11EF-14FB-4BB4-B8F6-0C51AA91C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83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B857B-6DC8-4A2C-A9DB-0EE25CB72346}" type="datetimeFigureOut">
              <a:rPr lang="en-US" smtClean="0"/>
              <a:t>6/8/24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47A99-D18F-4A0C-9F39-1EFC6B560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42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522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BCAF789-3E19-47F5-9853-6DE39196077E}"/>
              </a:ext>
            </a:extLst>
          </p:cNvPr>
          <p:cNvSpPr/>
          <p:nvPr userDrawn="1"/>
        </p:nvSpPr>
        <p:spPr>
          <a:xfrm>
            <a:off x="1052928" y="3099813"/>
            <a:ext cx="1974213" cy="1974213"/>
          </a:xfrm>
          <a:prstGeom prst="round2DiagRect">
            <a:avLst>
              <a:gd name="adj1" fmla="val 20768"/>
              <a:gd name="adj2" fmla="val 0"/>
            </a:avLst>
          </a:prstGeom>
          <a:noFill/>
          <a:ln w="19050">
            <a:solidFill>
              <a:srgbClr val="38A4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600E5B49-B25F-4FE4-A0AB-D73D2085142B}"/>
              </a:ext>
            </a:extLst>
          </p:cNvPr>
          <p:cNvSpPr/>
          <p:nvPr userDrawn="1"/>
        </p:nvSpPr>
        <p:spPr>
          <a:xfrm>
            <a:off x="3825743" y="3099813"/>
            <a:ext cx="1974213" cy="1974213"/>
          </a:xfrm>
          <a:prstGeom prst="round2DiagRect">
            <a:avLst>
              <a:gd name="adj1" fmla="val 20768"/>
              <a:gd name="adj2" fmla="val 0"/>
            </a:avLst>
          </a:prstGeom>
          <a:noFill/>
          <a:ln w="19050">
            <a:solidFill>
              <a:srgbClr val="38A4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8D1B4C7C-19E0-456B-BD99-3639D605ADA5}"/>
              </a:ext>
            </a:extLst>
          </p:cNvPr>
          <p:cNvSpPr/>
          <p:nvPr userDrawn="1"/>
        </p:nvSpPr>
        <p:spPr>
          <a:xfrm>
            <a:off x="6598558" y="3099813"/>
            <a:ext cx="1974213" cy="1974213"/>
          </a:xfrm>
          <a:prstGeom prst="round2DiagRect">
            <a:avLst>
              <a:gd name="adj1" fmla="val 20768"/>
              <a:gd name="adj2" fmla="val 0"/>
            </a:avLst>
          </a:prstGeom>
          <a:noFill/>
          <a:ln w="19050">
            <a:solidFill>
              <a:srgbClr val="38A4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8E56C179-0659-4300-B249-61700BE42F12}"/>
              </a:ext>
            </a:extLst>
          </p:cNvPr>
          <p:cNvSpPr/>
          <p:nvPr userDrawn="1"/>
        </p:nvSpPr>
        <p:spPr>
          <a:xfrm>
            <a:off x="9371373" y="3099813"/>
            <a:ext cx="1974213" cy="1974213"/>
          </a:xfrm>
          <a:prstGeom prst="round2DiagRect">
            <a:avLst>
              <a:gd name="adj1" fmla="val 20768"/>
              <a:gd name="adj2" fmla="val 0"/>
            </a:avLst>
          </a:prstGeom>
          <a:noFill/>
          <a:ln w="19050">
            <a:solidFill>
              <a:srgbClr val="38A4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EBEAFB7-6E21-4025-BD26-A237F8754A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6414" y="2902775"/>
            <a:ext cx="2080766" cy="2080766"/>
          </a:xfrm>
          <a:custGeom>
            <a:avLst/>
            <a:gdLst>
              <a:gd name="connsiteX0" fmla="*/ 346801 w 2080766"/>
              <a:gd name="connsiteY0" fmla="*/ 0 h 2080766"/>
              <a:gd name="connsiteX1" fmla="*/ 2080766 w 2080766"/>
              <a:gd name="connsiteY1" fmla="*/ 0 h 2080766"/>
              <a:gd name="connsiteX2" fmla="*/ 2080766 w 2080766"/>
              <a:gd name="connsiteY2" fmla="*/ 1733965 h 2080766"/>
              <a:gd name="connsiteX3" fmla="*/ 1733965 w 2080766"/>
              <a:gd name="connsiteY3" fmla="*/ 2080766 h 2080766"/>
              <a:gd name="connsiteX4" fmla="*/ 0 w 2080766"/>
              <a:gd name="connsiteY4" fmla="*/ 2080766 h 2080766"/>
              <a:gd name="connsiteX5" fmla="*/ 0 w 2080766"/>
              <a:gd name="connsiteY5" fmla="*/ 346801 h 2080766"/>
              <a:gd name="connsiteX6" fmla="*/ 346801 w 2080766"/>
              <a:gd name="connsiteY6" fmla="*/ 0 h 2080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0766" h="2080766">
                <a:moveTo>
                  <a:pt x="346801" y="0"/>
                </a:moveTo>
                <a:lnTo>
                  <a:pt x="2080766" y="0"/>
                </a:lnTo>
                <a:lnTo>
                  <a:pt x="2080766" y="1733965"/>
                </a:lnTo>
                <a:cubicBezTo>
                  <a:pt x="2080766" y="1925498"/>
                  <a:pt x="1925498" y="2080766"/>
                  <a:pt x="1733965" y="2080766"/>
                </a:cubicBezTo>
                <a:lnTo>
                  <a:pt x="0" y="2080766"/>
                </a:lnTo>
                <a:lnTo>
                  <a:pt x="0" y="346801"/>
                </a:lnTo>
                <a:cubicBezTo>
                  <a:pt x="0" y="155268"/>
                  <a:pt x="155268" y="0"/>
                  <a:pt x="346801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D0F51F06-F5F2-41FD-AAFF-1D2A67C6DC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19229" y="2902775"/>
            <a:ext cx="2080766" cy="2080766"/>
          </a:xfrm>
          <a:custGeom>
            <a:avLst/>
            <a:gdLst>
              <a:gd name="connsiteX0" fmla="*/ 346801 w 2080766"/>
              <a:gd name="connsiteY0" fmla="*/ 0 h 2080766"/>
              <a:gd name="connsiteX1" fmla="*/ 2080766 w 2080766"/>
              <a:gd name="connsiteY1" fmla="*/ 0 h 2080766"/>
              <a:gd name="connsiteX2" fmla="*/ 2080766 w 2080766"/>
              <a:gd name="connsiteY2" fmla="*/ 1733965 h 2080766"/>
              <a:gd name="connsiteX3" fmla="*/ 1733965 w 2080766"/>
              <a:gd name="connsiteY3" fmla="*/ 2080766 h 2080766"/>
              <a:gd name="connsiteX4" fmla="*/ 0 w 2080766"/>
              <a:gd name="connsiteY4" fmla="*/ 2080766 h 2080766"/>
              <a:gd name="connsiteX5" fmla="*/ 0 w 2080766"/>
              <a:gd name="connsiteY5" fmla="*/ 346801 h 2080766"/>
              <a:gd name="connsiteX6" fmla="*/ 346801 w 2080766"/>
              <a:gd name="connsiteY6" fmla="*/ 0 h 2080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0766" h="2080766">
                <a:moveTo>
                  <a:pt x="346801" y="0"/>
                </a:moveTo>
                <a:lnTo>
                  <a:pt x="2080766" y="0"/>
                </a:lnTo>
                <a:lnTo>
                  <a:pt x="2080766" y="1733965"/>
                </a:lnTo>
                <a:cubicBezTo>
                  <a:pt x="2080766" y="1925498"/>
                  <a:pt x="1925498" y="2080766"/>
                  <a:pt x="1733965" y="2080766"/>
                </a:cubicBezTo>
                <a:lnTo>
                  <a:pt x="0" y="2080766"/>
                </a:lnTo>
                <a:lnTo>
                  <a:pt x="0" y="346801"/>
                </a:lnTo>
                <a:cubicBezTo>
                  <a:pt x="0" y="155268"/>
                  <a:pt x="155268" y="0"/>
                  <a:pt x="346801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59C446F1-475F-43BC-9048-5F48C08252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92044" y="2902775"/>
            <a:ext cx="2080766" cy="2080766"/>
          </a:xfrm>
          <a:custGeom>
            <a:avLst/>
            <a:gdLst>
              <a:gd name="connsiteX0" fmla="*/ 346801 w 2080766"/>
              <a:gd name="connsiteY0" fmla="*/ 0 h 2080766"/>
              <a:gd name="connsiteX1" fmla="*/ 2080766 w 2080766"/>
              <a:gd name="connsiteY1" fmla="*/ 0 h 2080766"/>
              <a:gd name="connsiteX2" fmla="*/ 2080766 w 2080766"/>
              <a:gd name="connsiteY2" fmla="*/ 1733965 h 2080766"/>
              <a:gd name="connsiteX3" fmla="*/ 1733965 w 2080766"/>
              <a:gd name="connsiteY3" fmla="*/ 2080766 h 2080766"/>
              <a:gd name="connsiteX4" fmla="*/ 0 w 2080766"/>
              <a:gd name="connsiteY4" fmla="*/ 2080766 h 2080766"/>
              <a:gd name="connsiteX5" fmla="*/ 0 w 2080766"/>
              <a:gd name="connsiteY5" fmla="*/ 346801 h 2080766"/>
              <a:gd name="connsiteX6" fmla="*/ 346801 w 2080766"/>
              <a:gd name="connsiteY6" fmla="*/ 0 h 2080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0766" h="2080766">
                <a:moveTo>
                  <a:pt x="346801" y="0"/>
                </a:moveTo>
                <a:lnTo>
                  <a:pt x="2080766" y="0"/>
                </a:lnTo>
                <a:lnTo>
                  <a:pt x="2080766" y="1733965"/>
                </a:lnTo>
                <a:cubicBezTo>
                  <a:pt x="2080766" y="1925498"/>
                  <a:pt x="1925498" y="2080766"/>
                  <a:pt x="1733965" y="2080766"/>
                </a:cubicBezTo>
                <a:lnTo>
                  <a:pt x="0" y="2080766"/>
                </a:lnTo>
                <a:lnTo>
                  <a:pt x="0" y="346801"/>
                </a:lnTo>
                <a:cubicBezTo>
                  <a:pt x="0" y="155268"/>
                  <a:pt x="155268" y="0"/>
                  <a:pt x="346801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2D01A67-DDA7-4225-BDE5-C2DB95FD9F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64859" y="2902775"/>
            <a:ext cx="2080766" cy="2080766"/>
          </a:xfrm>
          <a:custGeom>
            <a:avLst/>
            <a:gdLst>
              <a:gd name="connsiteX0" fmla="*/ 346801 w 2080766"/>
              <a:gd name="connsiteY0" fmla="*/ 0 h 2080766"/>
              <a:gd name="connsiteX1" fmla="*/ 2080766 w 2080766"/>
              <a:gd name="connsiteY1" fmla="*/ 0 h 2080766"/>
              <a:gd name="connsiteX2" fmla="*/ 2080766 w 2080766"/>
              <a:gd name="connsiteY2" fmla="*/ 1733965 h 2080766"/>
              <a:gd name="connsiteX3" fmla="*/ 1733965 w 2080766"/>
              <a:gd name="connsiteY3" fmla="*/ 2080766 h 2080766"/>
              <a:gd name="connsiteX4" fmla="*/ 0 w 2080766"/>
              <a:gd name="connsiteY4" fmla="*/ 2080766 h 2080766"/>
              <a:gd name="connsiteX5" fmla="*/ 0 w 2080766"/>
              <a:gd name="connsiteY5" fmla="*/ 346801 h 2080766"/>
              <a:gd name="connsiteX6" fmla="*/ 346801 w 2080766"/>
              <a:gd name="connsiteY6" fmla="*/ 0 h 2080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0766" h="2080766">
                <a:moveTo>
                  <a:pt x="346801" y="0"/>
                </a:moveTo>
                <a:lnTo>
                  <a:pt x="2080766" y="0"/>
                </a:lnTo>
                <a:lnTo>
                  <a:pt x="2080766" y="1733965"/>
                </a:lnTo>
                <a:cubicBezTo>
                  <a:pt x="2080766" y="1925498"/>
                  <a:pt x="1925498" y="2080766"/>
                  <a:pt x="1733965" y="2080766"/>
                </a:cubicBezTo>
                <a:lnTo>
                  <a:pt x="0" y="2080766"/>
                </a:lnTo>
                <a:lnTo>
                  <a:pt x="0" y="346801"/>
                </a:lnTo>
                <a:cubicBezTo>
                  <a:pt x="0" y="155268"/>
                  <a:pt x="155268" y="0"/>
                  <a:pt x="346801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15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6C2EBBC-3A2D-4951-96DB-309753AE345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-29900"/>
            <a:ext cx="4782458" cy="6887899"/>
          </a:xfrm>
          <a:custGeom>
            <a:avLst/>
            <a:gdLst>
              <a:gd name="connsiteX0" fmla="*/ 1 w 4782458"/>
              <a:gd name="connsiteY0" fmla="*/ 0 h 6887899"/>
              <a:gd name="connsiteX1" fmla="*/ 4782458 w 4782458"/>
              <a:gd name="connsiteY1" fmla="*/ 0 h 6887899"/>
              <a:gd name="connsiteX2" fmla="*/ 4782458 w 4782458"/>
              <a:gd name="connsiteY2" fmla="*/ 4485786 h 6887899"/>
              <a:gd name="connsiteX3" fmla="*/ 4782457 w 4782458"/>
              <a:gd name="connsiteY3" fmla="*/ 4485786 h 6887899"/>
              <a:gd name="connsiteX4" fmla="*/ 4782457 w 4782458"/>
              <a:gd name="connsiteY4" fmla="*/ 4580128 h 6887899"/>
              <a:gd name="connsiteX5" fmla="*/ 4782458 w 4782458"/>
              <a:gd name="connsiteY5" fmla="*/ 4580128 h 6887899"/>
              <a:gd name="connsiteX6" fmla="*/ 4782458 w 4782458"/>
              <a:gd name="connsiteY6" fmla="*/ 6887899 h 6887899"/>
              <a:gd name="connsiteX7" fmla="*/ 1 w 4782458"/>
              <a:gd name="connsiteY7" fmla="*/ 6887899 h 6887899"/>
              <a:gd name="connsiteX8" fmla="*/ 1 w 4782458"/>
              <a:gd name="connsiteY8" fmla="*/ 5836194 h 6887899"/>
              <a:gd name="connsiteX9" fmla="*/ 0 w 4782458"/>
              <a:gd name="connsiteY9" fmla="*/ 5836186 h 6887899"/>
              <a:gd name="connsiteX10" fmla="*/ 0 w 4782458"/>
              <a:gd name="connsiteY10" fmla="*/ 1650658 h 6887899"/>
              <a:gd name="connsiteX11" fmla="*/ 1 w 4782458"/>
              <a:gd name="connsiteY11" fmla="*/ 1650651 h 6887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82458" h="6887899">
                <a:moveTo>
                  <a:pt x="1" y="0"/>
                </a:moveTo>
                <a:lnTo>
                  <a:pt x="4782458" y="0"/>
                </a:lnTo>
                <a:lnTo>
                  <a:pt x="4782458" y="4485786"/>
                </a:lnTo>
                <a:lnTo>
                  <a:pt x="4782457" y="4485786"/>
                </a:lnTo>
                <a:lnTo>
                  <a:pt x="4782457" y="4580128"/>
                </a:lnTo>
                <a:lnTo>
                  <a:pt x="4782458" y="4580128"/>
                </a:lnTo>
                <a:lnTo>
                  <a:pt x="4782458" y="6887899"/>
                </a:lnTo>
                <a:lnTo>
                  <a:pt x="1" y="6887899"/>
                </a:lnTo>
                <a:lnTo>
                  <a:pt x="1" y="5836194"/>
                </a:lnTo>
                <a:lnTo>
                  <a:pt x="0" y="5836186"/>
                </a:lnTo>
                <a:lnTo>
                  <a:pt x="0" y="1650658"/>
                </a:lnTo>
                <a:lnTo>
                  <a:pt x="1" y="1650651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Freeform: Shape 45">
            <a:extLst>
              <a:ext uri="{FF2B5EF4-FFF2-40B4-BE49-F238E27FC236}">
                <a16:creationId xmlns:a16="http://schemas.microsoft.com/office/drawing/2014/main" id="{DBBB1F9D-0779-BD38-B131-8BC9D360D887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8391665" y="3287054"/>
            <a:ext cx="6162106" cy="288636"/>
          </a:xfrm>
          <a:custGeom>
            <a:avLst/>
            <a:gdLst>
              <a:gd name="connsiteX0" fmla="*/ 11810158 w 11957704"/>
              <a:gd name="connsiteY0" fmla="*/ 209821 h 560104"/>
              <a:gd name="connsiteX1" fmla="*/ 11838852 w 11957704"/>
              <a:gd name="connsiteY1" fmla="*/ 234729 h 560104"/>
              <a:gd name="connsiteX2" fmla="*/ 11838852 w 11957704"/>
              <a:gd name="connsiteY2" fmla="*/ 326057 h 560104"/>
              <a:gd name="connsiteX3" fmla="*/ 11810158 w 11957704"/>
              <a:gd name="connsiteY3" fmla="*/ 346813 h 560104"/>
              <a:gd name="connsiteX4" fmla="*/ 11786246 w 11957704"/>
              <a:gd name="connsiteY4" fmla="*/ 326057 h 560104"/>
              <a:gd name="connsiteX5" fmla="*/ 11786246 w 11957704"/>
              <a:gd name="connsiteY5" fmla="*/ 234729 h 560104"/>
              <a:gd name="connsiteX6" fmla="*/ 11810158 w 11957704"/>
              <a:gd name="connsiteY6" fmla="*/ 209821 h 560104"/>
              <a:gd name="connsiteX7" fmla="*/ 11407725 w 11957704"/>
              <a:gd name="connsiteY7" fmla="*/ 209821 h 560104"/>
              <a:gd name="connsiteX8" fmla="*/ 11431637 w 11957704"/>
              <a:gd name="connsiteY8" fmla="*/ 234729 h 560104"/>
              <a:gd name="connsiteX9" fmla="*/ 11431637 w 11957704"/>
              <a:gd name="connsiteY9" fmla="*/ 326057 h 560104"/>
              <a:gd name="connsiteX10" fmla="*/ 11407725 w 11957704"/>
              <a:gd name="connsiteY10" fmla="*/ 346813 h 560104"/>
              <a:gd name="connsiteX11" fmla="*/ 11379031 w 11957704"/>
              <a:gd name="connsiteY11" fmla="*/ 326057 h 560104"/>
              <a:gd name="connsiteX12" fmla="*/ 11379031 w 11957704"/>
              <a:gd name="connsiteY12" fmla="*/ 234729 h 560104"/>
              <a:gd name="connsiteX13" fmla="*/ 11407725 w 11957704"/>
              <a:gd name="connsiteY13" fmla="*/ 209821 h 560104"/>
              <a:gd name="connsiteX14" fmla="*/ 10304323 w 11957704"/>
              <a:gd name="connsiteY14" fmla="*/ 209821 h 560104"/>
              <a:gd name="connsiteX15" fmla="*/ 10333017 w 11957704"/>
              <a:gd name="connsiteY15" fmla="*/ 234729 h 560104"/>
              <a:gd name="connsiteX16" fmla="*/ 10333017 w 11957704"/>
              <a:gd name="connsiteY16" fmla="*/ 326057 h 560104"/>
              <a:gd name="connsiteX17" fmla="*/ 10304323 w 11957704"/>
              <a:gd name="connsiteY17" fmla="*/ 346813 h 560104"/>
              <a:gd name="connsiteX18" fmla="*/ 10280411 w 11957704"/>
              <a:gd name="connsiteY18" fmla="*/ 326057 h 560104"/>
              <a:gd name="connsiteX19" fmla="*/ 10280411 w 11957704"/>
              <a:gd name="connsiteY19" fmla="*/ 234729 h 560104"/>
              <a:gd name="connsiteX20" fmla="*/ 10304323 w 11957704"/>
              <a:gd name="connsiteY20" fmla="*/ 209821 h 560104"/>
              <a:gd name="connsiteX21" fmla="*/ 9901890 w 11957704"/>
              <a:gd name="connsiteY21" fmla="*/ 209821 h 560104"/>
              <a:gd name="connsiteX22" fmla="*/ 9925802 w 11957704"/>
              <a:gd name="connsiteY22" fmla="*/ 234729 h 560104"/>
              <a:gd name="connsiteX23" fmla="*/ 9925802 w 11957704"/>
              <a:gd name="connsiteY23" fmla="*/ 326057 h 560104"/>
              <a:gd name="connsiteX24" fmla="*/ 9901890 w 11957704"/>
              <a:gd name="connsiteY24" fmla="*/ 346813 h 560104"/>
              <a:gd name="connsiteX25" fmla="*/ 9873196 w 11957704"/>
              <a:gd name="connsiteY25" fmla="*/ 326057 h 560104"/>
              <a:gd name="connsiteX26" fmla="*/ 9873196 w 11957704"/>
              <a:gd name="connsiteY26" fmla="*/ 234729 h 560104"/>
              <a:gd name="connsiteX27" fmla="*/ 9901890 w 11957704"/>
              <a:gd name="connsiteY27" fmla="*/ 209821 h 560104"/>
              <a:gd name="connsiteX28" fmla="*/ 8760231 w 11957704"/>
              <a:gd name="connsiteY28" fmla="*/ 209821 h 560104"/>
              <a:gd name="connsiteX29" fmla="*/ 8788925 w 11957704"/>
              <a:gd name="connsiteY29" fmla="*/ 234729 h 560104"/>
              <a:gd name="connsiteX30" fmla="*/ 8788925 w 11957704"/>
              <a:gd name="connsiteY30" fmla="*/ 326057 h 560104"/>
              <a:gd name="connsiteX31" fmla="*/ 8760231 w 11957704"/>
              <a:gd name="connsiteY31" fmla="*/ 346813 h 560104"/>
              <a:gd name="connsiteX32" fmla="*/ 8736319 w 11957704"/>
              <a:gd name="connsiteY32" fmla="*/ 326057 h 560104"/>
              <a:gd name="connsiteX33" fmla="*/ 8736319 w 11957704"/>
              <a:gd name="connsiteY33" fmla="*/ 234729 h 560104"/>
              <a:gd name="connsiteX34" fmla="*/ 8760231 w 11957704"/>
              <a:gd name="connsiteY34" fmla="*/ 209821 h 560104"/>
              <a:gd name="connsiteX35" fmla="*/ 8357798 w 11957704"/>
              <a:gd name="connsiteY35" fmla="*/ 209821 h 560104"/>
              <a:gd name="connsiteX36" fmla="*/ 8381710 w 11957704"/>
              <a:gd name="connsiteY36" fmla="*/ 234729 h 560104"/>
              <a:gd name="connsiteX37" fmla="*/ 8381710 w 11957704"/>
              <a:gd name="connsiteY37" fmla="*/ 326057 h 560104"/>
              <a:gd name="connsiteX38" fmla="*/ 8357798 w 11957704"/>
              <a:gd name="connsiteY38" fmla="*/ 346813 h 560104"/>
              <a:gd name="connsiteX39" fmla="*/ 8329104 w 11957704"/>
              <a:gd name="connsiteY39" fmla="*/ 326057 h 560104"/>
              <a:gd name="connsiteX40" fmla="*/ 8329104 w 11957704"/>
              <a:gd name="connsiteY40" fmla="*/ 234729 h 560104"/>
              <a:gd name="connsiteX41" fmla="*/ 8357798 w 11957704"/>
              <a:gd name="connsiteY41" fmla="*/ 209821 h 560104"/>
              <a:gd name="connsiteX42" fmla="*/ 7254396 w 11957704"/>
              <a:gd name="connsiteY42" fmla="*/ 209821 h 560104"/>
              <a:gd name="connsiteX43" fmla="*/ 7283090 w 11957704"/>
              <a:gd name="connsiteY43" fmla="*/ 234729 h 560104"/>
              <a:gd name="connsiteX44" fmla="*/ 7283090 w 11957704"/>
              <a:gd name="connsiteY44" fmla="*/ 326057 h 560104"/>
              <a:gd name="connsiteX45" fmla="*/ 7254396 w 11957704"/>
              <a:gd name="connsiteY45" fmla="*/ 346813 h 560104"/>
              <a:gd name="connsiteX46" fmla="*/ 7230484 w 11957704"/>
              <a:gd name="connsiteY46" fmla="*/ 326057 h 560104"/>
              <a:gd name="connsiteX47" fmla="*/ 7230484 w 11957704"/>
              <a:gd name="connsiteY47" fmla="*/ 234729 h 560104"/>
              <a:gd name="connsiteX48" fmla="*/ 7254396 w 11957704"/>
              <a:gd name="connsiteY48" fmla="*/ 209821 h 560104"/>
              <a:gd name="connsiteX49" fmla="*/ 6851963 w 11957704"/>
              <a:gd name="connsiteY49" fmla="*/ 209821 h 560104"/>
              <a:gd name="connsiteX50" fmla="*/ 6875875 w 11957704"/>
              <a:gd name="connsiteY50" fmla="*/ 234729 h 560104"/>
              <a:gd name="connsiteX51" fmla="*/ 6875875 w 11957704"/>
              <a:gd name="connsiteY51" fmla="*/ 326057 h 560104"/>
              <a:gd name="connsiteX52" fmla="*/ 6851963 w 11957704"/>
              <a:gd name="connsiteY52" fmla="*/ 346813 h 560104"/>
              <a:gd name="connsiteX53" fmla="*/ 6823269 w 11957704"/>
              <a:gd name="connsiteY53" fmla="*/ 326057 h 560104"/>
              <a:gd name="connsiteX54" fmla="*/ 6823269 w 11957704"/>
              <a:gd name="connsiteY54" fmla="*/ 234729 h 560104"/>
              <a:gd name="connsiteX55" fmla="*/ 6851963 w 11957704"/>
              <a:gd name="connsiteY55" fmla="*/ 209821 h 560104"/>
              <a:gd name="connsiteX56" fmla="*/ 5795458 w 11957704"/>
              <a:gd name="connsiteY56" fmla="*/ 209821 h 560104"/>
              <a:gd name="connsiteX57" fmla="*/ 5824152 w 11957704"/>
              <a:gd name="connsiteY57" fmla="*/ 234729 h 560104"/>
              <a:gd name="connsiteX58" fmla="*/ 5824152 w 11957704"/>
              <a:gd name="connsiteY58" fmla="*/ 326057 h 560104"/>
              <a:gd name="connsiteX59" fmla="*/ 5795458 w 11957704"/>
              <a:gd name="connsiteY59" fmla="*/ 346813 h 560104"/>
              <a:gd name="connsiteX60" fmla="*/ 5771546 w 11957704"/>
              <a:gd name="connsiteY60" fmla="*/ 326057 h 560104"/>
              <a:gd name="connsiteX61" fmla="*/ 5771546 w 11957704"/>
              <a:gd name="connsiteY61" fmla="*/ 234729 h 560104"/>
              <a:gd name="connsiteX62" fmla="*/ 5795458 w 11957704"/>
              <a:gd name="connsiteY62" fmla="*/ 209821 h 560104"/>
              <a:gd name="connsiteX63" fmla="*/ 5393027 w 11957704"/>
              <a:gd name="connsiteY63" fmla="*/ 209821 h 560104"/>
              <a:gd name="connsiteX64" fmla="*/ 5416938 w 11957704"/>
              <a:gd name="connsiteY64" fmla="*/ 234729 h 560104"/>
              <a:gd name="connsiteX65" fmla="*/ 5416938 w 11957704"/>
              <a:gd name="connsiteY65" fmla="*/ 326057 h 560104"/>
              <a:gd name="connsiteX66" fmla="*/ 5393027 w 11957704"/>
              <a:gd name="connsiteY66" fmla="*/ 346813 h 560104"/>
              <a:gd name="connsiteX67" fmla="*/ 5364333 w 11957704"/>
              <a:gd name="connsiteY67" fmla="*/ 326057 h 560104"/>
              <a:gd name="connsiteX68" fmla="*/ 5364333 w 11957704"/>
              <a:gd name="connsiteY68" fmla="*/ 234729 h 560104"/>
              <a:gd name="connsiteX69" fmla="*/ 5393027 w 11957704"/>
              <a:gd name="connsiteY69" fmla="*/ 209821 h 560104"/>
              <a:gd name="connsiteX70" fmla="*/ 4289625 w 11957704"/>
              <a:gd name="connsiteY70" fmla="*/ 209821 h 560104"/>
              <a:gd name="connsiteX71" fmla="*/ 4318319 w 11957704"/>
              <a:gd name="connsiteY71" fmla="*/ 234729 h 560104"/>
              <a:gd name="connsiteX72" fmla="*/ 4318319 w 11957704"/>
              <a:gd name="connsiteY72" fmla="*/ 326057 h 560104"/>
              <a:gd name="connsiteX73" fmla="*/ 4289625 w 11957704"/>
              <a:gd name="connsiteY73" fmla="*/ 346813 h 560104"/>
              <a:gd name="connsiteX74" fmla="*/ 4265712 w 11957704"/>
              <a:gd name="connsiteY74" fmla="*/ 326057 h 560104"/>
              <a:gd name="connsiteX75" fmla="*/ 4265712 w 11957704"/>
              <a:gd name="connsiteY75" fmla="*/ 234729 h 560104"/>
              <a:gd name="connsiteX76" fmla="*/ 4289625 w 11957704"/>
              <a:gd name="connsiteY76" fmla="*/ 209821 h 560104"/>
              <a:gd name="connsiteX77" fmla="*/ 3887205 w 11957704"/>
              <a:gd name="connsiteY77" fmla="*/ 209821 h 560104"/>
              <a:gd name="connsiteX78" fmla="*/ 3911116 w 11957704"/>
              <a:gd name="connsiteY78" fmla="*/ 234729 h 560104"/>
              <a:gd name="connsiteX79" fmla="*/ 3911116 w 11957704"/>
              <a:gd name="connsiteY79" fmla="*/ 326057 h 560104"/>
              <a:gd name="connsiteX80" fmla="*/ 3887205 w 11957704"/>
              <a:gd name="connsiteY80" fmla="*/ 346813 h 560104"/>
              <a:gd name="connsiteX81" fmla="*/ 3858511 w 11957704"/>
              <a:gd name="connsiteY81" fmla="*/ 326057 h 560104"/>
              <a:gd name="connsiteX82" fmla="*/ 3858511 w 11957704"/>
              <a:gd name="connsiteY82" fmla="*/ 234729 h 560104"/>
              <a:gd name="connsiteX83" fmla="*/ 3887205 w 11957704"/>
              <a:gd name="connsiteY83" fmla="*/ 209821 h 560104"/>
              <a:gd name="connsiteX84" fmla="*/ 2745541 w 11957704"/>
              <a:gd name="connsiteY84" fmla="*/ 209821 h 560104"/>
              <a:gd name="connsiteX85" fmla="*/ 2774235 w 11957704"/>
              <a:gd name="connsiteY85" fmla="*/ 234729 h 560104"/>
              <a:gd name="connsiteX86" fmla="*/ 2774235 w 11957704"/>
              <a:gd name="connsiteY86" fmla="*/ 326057 h 560104"/>
              <a:gd name="connsiteX87" fmla="*/ 2745541 w 11957704"/>
              <a:gd name="connsiteY87" fmla="*/ 346813 h 560104"/>
              <a:gd name="connsiteX88" fmla="*/ 2721630 w 11957704"/>
              <a:gd name="connsiteY88" fmla="*/ 326057 h 560104"/>
              <a:gd name="connsiteX89" fmla="*/ 2721630 w 11957704"/>
              <a:gd name="connsiteY89" fmla="*/ 234729 h 560104"/>
              <a:gd name="connsiteX90" fmla="*/ 2745541 w 11957704"/>
              <a:gd name="connsiteY90" fmla="*/ 209821 h 560104"/>
              <a:gd name="connsiteX91" fmla="*/ 2343110 w 11957704"/>
              <a:gd name="connsiteY91" fmla="*/ 209821 h 560104"/>
              <a:gd name="connsiteX92" fmla="*/ 2367020 w 11957704"/>
              <a:gd name="connsiteY92" fmla="*/ 234729 h 560104"/>
              <a:gd name="connsiteX93" fmla="*/ 2367020 w 11957704"/>
              <a:gd name="connsiteY93" fmla="*/ 326057 h 560104"/>
              <a:gd name="connsiteX94" fmla="*/ 2343110 w 11957704"/>
              <a:gd name="connsiteY94" fmla="*/ 346813 h 560104"/>
              <a:gd name="connsiteX95" fmla="*/ 2314414 w 11957704"/>
              <a:gd name="connsiteY95" fmla="*/ 326057 h 560104"/>
              <a:gd name="connsiteX96" fmla="*/ 2314414 w 11957704"/>
              <a:gd name="connsiteY96" fmla="*/ 234729 h 560104"/>
              <a:gd name="connsiteX97" fmla="*/ 2343110 w 11957704"/>
              <a:gd name="connsiteY97" fmla="*/ 209821 h 560104"/>
              <a:gd name="connsiteX98" fmla="*/ 1239707 w 11957704"/>
              <a:gd name="connsiteY98" fmla="*/ 209821 h 560104"/>
              <a:gd name="connsiteX99" fmla="*/ 1268401 w 11957704"/>
              <a:gd name="connsiteY99" fmla="*/ 234729 h 560104"/>
              <a:gd name="connsiteX100" fmla="*/ 1268401 w 11957704"/>
              <a:gd name="connsiteY100" fmla="*/ 326057 h 560104"/>
              <a:gd name="connsiteX101" fmla="*/ 1239707 w 11957704"/>
              <a:gd name="connsiteY101" fmla="*/ 346813 h 560104"/>
              <a:gd name="connsiteX102" fmla="*/ 1215794 w 11957704"/>
              <a:gd name="connsiteY102" fmla="*/ 326057 h 560104"/>
              <a:gd name="connsiteX103" fmla="*/ 1215794 w 11957704"/>
              <a:gd name="connsiteY103" fmla="*/ 234729 h 560104"/>
              <a:gd name="connsiteX104" fmla="*/ 1239707 w 11957704"/>
              <a:gd name="connsiteY104" fmla="*/ 209821 h 560104"/>
              <a:gd name="connsiteX105" fmla="*/ 837274 w 11957704"/>
              <a:gd name="connsiteY105" fmla="*/ 209821 h 560104"/>
              <a:gd name="connsiteX106" fmla="*/ 861187 w 11957704"/>
              <a:gd name="connsiteY106" fmla="*/ 234729 h 560104"/>
              <a:gd name="connsiteX107" fmla="*/ 861187 w 11957704"/>
              <a:gd name="connsiteY107" fmla="*/ 326057 h 560104"/>
              <a:gd name="connsiteX108" fmla="*/ 837274 w 11957704"/>
              <a:gd name="connsiteY108" fmla="*/ 346813 h 560104"/>
              <a:gd name="connsiteX109" fmla="*/ 808580 w 11957704"/>
              <a:gd name="connsiteY109" fmla="*/ 326057 h 560104"/>
              <a:gd name="connsiteX110" fmla="*/ 808580 w 11957704"/>
              <a:gd name="connsiteY110" fmla="*/ 234729 h 560104"/>
              <a:gd name="connsiteX111" fmla="*/ 837274 w 11957704"/>
              <a:gd name="connsiteY111" fmla="*/ 209821 h 560104"/>
              <a:gd name="connsiteX112" fmla="*/ 11102359 w 11957704"/>
              <a:gd name="connsiteY112" fmla="*/ 202885 h 560104"/>
              <a:gd name="connsiteX113" fmla="*/ 11125740 w 11957704"/>
              <a:gd name="connsiteY113" fmla="*/ 223420 h 560104"/>
              <a:gd name="connsiteX114" fmla="*/ 11125740 w 11957704"/>
              <a:gd name="connsiteY114" fmla="*/ 338416 h 560104"/>
              <a:gd name="connsiteX115" fmla="*/ 11102359 w 11957704"/>
              <a:gd name="connsiteY115" fmla="*/ 358951 h 560104"/>
              <a:gd name="connsiteX116" fmla="*/ 11078979 w 11957704"/>
              <a:gd name="connsiteY116" fmla="*/ 338416 h 560104"/>
              <a:gd name="connsiteX117" fmla="*/ 11078979 w 11957704"/>
              <a:gd name="connsiteY117" fmla="*/ 223420 h 560104"/>
              <a:gd name="connsiteX118" fmla="*/ 11102359 w 11957704"/>
              <a:gd name="connsiteY118" fmla="*/ 202885 h 560104"/>
              <a:gd name="connsiteX119" fmla="*/ 9596525 w 11957704"/>
              <a:gd name="connsiteY119" fmla="*/ 202885 h 560104"/>
              <a:gd name="connsiteX120" fmla="*/ 9619905 w 11957704"/>
              <a:gd name="connsiteY120" fmla="*/ 223420 h 560104"/>
              <a:gd name="connsiteX121" fmla="*/ 9619905 w 11957704"/>
              <a:gd name="connsiteY121" fmla="*/ 338416 h 560104"/>
              <a:gd name="connsiteX122" fmla="*/ 9596525 w 11957704"/>
              <a:gd name="connsiteY122" fmla="*/ 358951 h 560104"/>
              <a:gd name="connsiteX123" fmla="*/ 9573144 w 11957704"/>
              <a:gd name="connsiteY123" fmla="*/ 338416 h 560104"/>
              <a:gd name="connsiteX124" fmla="*/ 9573144 w 11957704"/>
              <a:gd name="connsiteY124" fmla="*/ 223420 h 560104"/>
              <a:gd name="connsiteX125" fmla="*/ 9596525 w 11957704"/>
              <a:gd name="connsiteY125" fmla="*/ 202885 h 560104"/>
              <a:gd name="connsiteX126" fmla="*/ 8052432 w 11957704"/>
              <a:gd name="connsiteY126" fmla="*/ 202885 h 560104"/>
              <a:gd name="connsiteX127" fmla="*/ 8075813 w 11957704"/>
              <a:gd name="connsiteY127" fmla="*/ 223420 h 560104"/>
              <a:gd name="connsiteX128" fmla="*/ 8075813 w 11957704"/>
              <a:gd name="connsiteY128" fmla="*/ 338416 h 560104"/>
              <a:gd name="connsiteX129" fmla="*/ 8052432 w 11957704"/>
              <a:gd name="connsiteY129" fmla="*/ 358951 h 560104"/>
              <a:gd name="connsiteX130" fmla="*/ 8029052 w 11957704"/>
              <a:gd name="connsiteY130" fmla="*/ 338416 h 560104"/>
              <a:gd name="connsiteX131" fmla="*/ 8029052 w 11957704"/>
              <a:gd name="connsiteY131" fmla="*/ 223420 h 560104"/>
              <a:gd name="connsiteX132" fmla="*/ 8052432 w 11957704"/>
              <a:gd name="connsiteY132" fmla="*/ 202885 h 560104"/>
              <a:gd name="connsiteX133" fmla="*/ 6546597 w 11957704"/>
              <a:gd name="connsiteY133" fmla="*/ 202885 h 560104"/>
              <a:gd name="connsiteX134" fmla="*/ 6569978 w 11957704"/>
              <a:gd name="connsiteY134" fmla="*/ 223420 h 560104"/>
              <a:gd name="connsiteX135" fmla="*/ 6569978 w 11957704"/>
              <a:gd name="connsiteY135" fmla="*/ 338416 h 560104"/>
              <a:gd name="connsiteX136" fmla="*/ 6546597 w 11957704"/>
              <a:gd name="connsiteY136" fmla="*/ 358951 h 560104"/>
              <a:gd name="connsiteX137" fmla="*/ 6523217 w 11957704"/>
              <a:gd name="connsiteY137" fmla="*/ 338416 h 560104"/>
              <a:gd name="connsiteX138" fmla="*/ 6523217 w 11957704"/>
              <a:gd name="connsiteY138" fmla="*/ 223420 h 560104"/>
              <a:gd name="connsiteX139" fmla="*/ 6546597 w 11957704"/>
              <a:gd name="connsiteY139" fmla="*/ 202885 h 560104"/>
              <a:gd name="connsiteX140" fmla="*/ 5087660 w 11957704"/>
              <a:gd name="connsiteY140" fmla="*/ 202885 h 560104"/>
              <a:gd name="connsiteX141" fmla="*/ 5111042 w 11957704"/>
              <a:gd name="connsiteY141" fmla="*/ 223420 h 560104"/>
              <a:gd name="connsiteX142" fmla="*/ 5111042 w 11957704"/>
              <a:gd name="connsiteY142" fmla="*/ 338416 h 560104"/>
              <a:gd name="connsiteX143" fmla="*/ 5087660 w 11957704"/>
              <a:gd name="connsiteY143" fmla="*/ 358951 h 560104"/>
              <a:gd name="connsiteX144" fmla="*/ 5064279 w 11957704"/>
              <a:gd name="connsiteY144" fmla="*/ 338416 h 560104"/>
              <a:gd name="connsiteX145" fmla="*/ 5064279 w 11957704"/>
              <a:gd name="connsiteY145" fmla="*/ 223420 h 560104"/>
              <a:gd name="connsiteX146" fmla="*/ 5087660 w 11957704"/>
              <a:gd name="connsiteY146" fmla="*/ 202885 h 560104"/>
              <a:gd name="connsiteX147" fmla="*/ 3581838 w 11957704"/>
              <a:gd name="connsiteY147" fmla="*/ 202885 h 560104"/>
              <a:gd name="connsiteX148" fmla="*/ 3605218 w 11957704"/>
              <a:gd name="connsiteY148" fmla="*/ 223420 h 560104"/>
              <a:gd name="connsiteX149" fmla="*/ 3605218 w 11957704"/>
              <a:gd name="connsiteY149" fmla="*/ 338416 h 560104"/>
              <a:gd name="connsiteX150" fmla="*/ 3581838 w 11957704"/>
              <a:gd name="connsiteY150" fmla="*/ 358951 h 560104"/>
              <a:gd name="connsiteX151" fmla="*/ 3558458 w 11957704"/>
              <a:gd name="connsiteY151" fmla="*/ 338416 h 560104"/>
              <a:gd name="connsiteX152" fmla="*/ 3558458 w 11957704"/>
              <a:gd name="connsiteY152" fmla="*/ 223420 h 560104"/>
              <a:gd name="connsiteX153" fmla="*/ 3581838 w 11957704"/>
              <a:gd name="connsiteY153" fmla="*/ 202885 h 560104"/>
              <a:gd name="connsiteX154" fmla="*/ 2037745 w 11957704"/>
              <a:gd name="connsiteY154" fmla="*/ 202885 h 560104"/>
              <a:gd name="connsiteX155" fmla="*/ 2061124 w 11957704"/>
              <a:gd name="connsiteY155" fmla="*/ 223420 h 560104"/>
              <a:gd name="connsiteX156" fmla="*/ 2061124 w 11957704"/>
              <a:gd name="connsiteY156" fmla="*/ 338416 h 560104"/>
              <a:gd name="connsiteX157" fmla="*/ 2037745 w 11957704"/>
              <a:gd name="connsiteY157" fmla="*/ 358951 h 560104"/>
              <a:gd name="connsiteX158" fmla="*/ 2014363 w 11957704"/>
              <a:gd name="connsiteY158" fmla="*/ 338416 h 560104"/>
              <a:gd name="connsiteX159" fmla="*/ 2014363 w 11957704"/>
              <a:gd name="connsiteY159" fmla="*/ 223420 h 560104"/>
              <a:gd name="connsiteX160" fmla="*/ 2037745 w 11957704"/>
              <a:gd name="connsiteY160" fmla="*/ 202885 h 560104"/>
              <a:gd name="connsiteX161" fmla="*/ 531909 w 11957704"/>
              <a:gd name="connsiteY161" fmla="*/ 202885 h 560104"/>
              <a:gd name="connsiteX162" fmla="*/ 555290 w 11957704"/>
              <a:gd name="connsiteY162" fmla="*/ 223420 h 560104"/>
              <a:gd name="connsiteX163" fmla="*/ 555290 w 11957704"/>
              <a:gd name="connsiteY163" fmla="*/ 338416 h 560104"/>
              <a:gd name="connsiteX164" fmla="*/ 531909 w 11957704"/>
              <a:gd name="connsiteY164" fmla="*/ 358951 h 560104"/>
              <a:gd name="connsiteX165" fmla="*/ 508529 w 11957704"/>
              <a:gd name="connsiteY165" fmla="*/ 338416 h 560104"/>
              <a:gd name="connsiteX166" fmla="*/ 508529 w 11957704"/>
              <a:gd name="connsiteY166" fmla="*/ 223420 h 560104"/>
              <a:gd name="connsiteX167" fmla="*/ 531909 w 11957704"/>
              <a:gd name="connsiteY167" fmla="*/ 202885 h 560104"/>
              <a:gd name="connsiteX168" fmla="*/ 11509928 w 11957704"/>
              <a:gd name="connsiteY168" fmla="*/ 185545 h 560104"/>
              <a:gd name="connsiteX169" fmla="*/ 11532954 w 11957704"/>
              <a:gd name="connsiteY169" fmla="*/ 206278 h 560104"/>
              <a:gd name="connsiteX170" fmla="*/ 11532954 w 11957704"/>
              <a:gd name="connsiteY170" fmla="*/ 355559 h 560104"/>
              <a:gd name="connsiteX171" fmla="*/ 11509928 w 11957704"/>
              <a:gd name="connsiteY171" fmla="*/ 376292 h 560104"/>
              <a:gd name="connsiteX172" fmla="*/ 11482296 w 11957704"/>
              <a:gd name="connsiteY172" fmla="*/ 355559 h 560104"/>
              <a:gd name="connsiteX173" fmla="*/ 11482296 w 11957704"/>
              <a:gd name="connsiteY173" fmla="*/ 206278 h 560104"/>
              <a:gd name="connsiteX174" fmla="*/ 11509928 w 11957704"/>
              <a:gd name="connsiteY174" fmla="*/ 185545 h 560104"/>
              <a:gd name="connsiteX175" fmla="*/ 10598081 w 11957704"/>
              <a:gd name="connsiteY175" fmla="*/ 185545 h 560104"/>
              <a:gd name="connsiteX176" fmla="*/ 10621107 w 11957704"/>
              <a:gd name="connsiteY176" fmla="*/ 206278 h 560104"/>
              <a:gd name="connsiteX177" fmla="*/ 10621107 w 11957704"/>
              <a:gd name="connsiteY177" fmla="*/ 355559 h 560104"/>
              <a:gd name="connsiteX178" fmla="*/ 10598081 w 11957704"/>
              <a:gd name="connsiteY178" fmla="*/ 376292 h 560104"/>
              <a:gd name="connsiteX179" fmla="*/ 10570449 w 11957704"/>
              <a:gd name="connsiteY179" fmla="*/ 355559 h 560104"/>
              <a:gd name="connsiteX180" fmla="*/ 10570449 w 11957704"/>
              <a:gd name="connsiteY180" fmla="*/ 206278 h 560104"/>
              <a:gd name="connsiteX181" fmla="*/ 10598081 w 11957704"/>
              <a:gd name="connsiteY181" fmla="*/ 185545 h 560104"/>
              <a:gd name="connsiteX182" fmla="*/ 10004093 w 11957704"/>
              <a:gd name="connsiteY182" fmla="*/ 185545 h 560104"/>
              <a:gd name="connsiteX183" fmla="*/ 10027119 w 11957704"/>
              <a:gd name="connsiteY183" fmla="*/ 206278 h 560104"/>
              <a:gd name="connsiteX184" fmla="*/ 10027119 w 11957704"/>
              <a:gd name="connsiteY184" fmla="*/ 355559 h 560104"/>
              <a:gd name="connsiteX185" fmla="*/ 10004093 w 11957704"/>
              <a:gd name="connsiteY185" fmla="*/ 376292 h 560104"/>
              <a:gd name="connsiteX186" fmla="*/ 9976461 w 11957704"/>
              <a:gd name="connsiteY186" fmla="*/ 355559 h 560104"/>
              <a:gd name="connsiteX187" fmla="*/ 9976461 w 11957704"/>
              <a:gd name="connsiteY187" fmla="*/ 206278 h 560104"/>
              <a:gd name="connsiteX188" fmla="*/ 10004093 w 11957704"/>
              <a:gd name="connsiteY188" fmla="*/ 185545 h 560104"/>
              <a:gd name="connsiteX189" fmla="*/ 9092246 w 11957704"/>
              <a:gd name="connsiteY189" fmla="*/ 185545 h 560104"/>
              <a:gd name="connsiteX190" fmla="*/ 9115272 w 11957704"/>
              <a:gd name="connsiteY190" fmla="*/ 206278 h 560104"/>
              <a:gd name="connsiteX191" fmla="*/ 9115272 w 11957704"/>
              <a:gd name="connsiteY191" fmla="*/ 355559 h 560104"/>
              <a:gd name="connsiteX192" fmla="*/ 9092246 w 11957704"/>
              <a:gd name="connsiteY192" fmla="*/ 376292 h 560104"/>
              <a:gd name="connsiteX193" fmla="*/ 9064614 w 11957704"/>
              <a:gd name="connsiteY193" fmla="*/ 355559 h 560104"/>
              <a:gd name="connsiteX194" fmla="*/ 9064614 w 11957704"/>
              <a:gd name="connsiteY194" fmla="*/ 206278 h 560104"/>
              <a:gd name="connsiteX195" fmla="*/ 9092246 w 11957704"/>
              <a:gd name="connsiteY195" fmla="*/ 185545 h 560104"/>
              <a:gd name="connsiteX196" fmla="*/ 8460001 w 11957704"/>
              <a:gd name="connsiteY196" fmla="*/ 185545 h 560104"/>
              <a:gd name="connsiteX197" fmla="*/ 8483027 w 11957704"/>
              <a:gd name="connsiteY197" fmla="*/ 206278 h 560104"/>
              <a:gd name="connsiteX198" fmla="*/ 8483027 w 11957704"/>
              <a:gd name="connsiteY198" fmla="*/ 355559 h 560104"/>
              <a:gd name="connsiteX199" fmla="*/ 8460001 w 11957704"/>
              <a:gd name="connsiteY199" fmla="*/ 376292 h 560104"/>
              <a:gd name="connsiteX200" fmla="*/ 8432369 w 11957704"/>
              <a:gd name="connsiteY200" fmla="*/ 355559 h 560104"/>
              <a:gd name="connsiteX201" fmla="*/ 8432369 w 11957704"/>
              <a:gd name="connsiteY201" fmla="*/ 206278 h 560104"/>
              <a:gd name="connsiteX202" fmla="*/ 8460001 w 11957704"/>
              <a:gd name="connsiteY202" fmla="*/ 185545 h 560104"/>
              <a:gd name="connsiteX203" fmla="*/ 7548153 w 11957704"/>
              <a:gd name="connsiteY203" fmla="*/ 185545 h 560104"/>
              <a:gd name="connsiteX204" fmla="*/ 7571180 w 11957704"/>
              <a:gd name="connsiteY204" fmla="*/ 206278 h 560104"/>
              <a:gd name="connsiteX205" fmla="*/ 7571180 w 11957704"/>
              <a:gd name="connsiteY205" fmla="*/ 355559 h 560104"/>
              <a:gd name="connsiteX206" fmla="*/ 7548153 w 11957704"/>
              <a:gd name="connsiteY206" fmla="*/ 376292 h 560104"/>
              <a:gd name="connsiteX207" fmla="*/ 7520522 w 11957704"/>
              <a:gd name="connsiteY207" fmla="*/ 355559 h 560104"/>
              <a:gd name="connsiteX208" fmla="*/ 7520522 w 11957704"/>
              <a:gd name="connsiteY208" fmla="*/ 206278 h 560104"/>
              <a:gd name="connsiteX209" fmla="*/ 7548153 w 11957704"/>
              <a:gd name="connsiteY209" fmla="*/ 185545 h 560104"/>
              <a:gd name="connsiteX210" fmla="*/ 6954165 w 11957704"/>
              <a:gd name="connsiteY210" fmla="*/ 185545 h 560104"/>
              <a:gd name="connsiteX211" fmla="*/ 6977192 w 11957704"/>
              <a:gd name="connsiteY211" fmla="*/ 206278 h 560104"/>
              <a:gd name="connsiteX212" fmla="*/ 6977192 w 11957704"/>
              <a:gd name="connsiteY212" fmla="*/ 355559 h 560104"/>
              <a:gd name="connsiteX213" fmla="*/ 6954165 w 11957704"/>
              <a:gd name="connsiteY213" fmla="*/ 376292 h 560104"/>
              <a:gd name="connsiteX214" fmla="*/ 6926534 w 11957704"/>
              <a:gd name="connsiteY214" fmla="*/ 355559 h 560104"/>
              <a:gd name="connsiteX215" fmla="*/ 6926534 w 11957704"/>
              <a:gd name="connsiteY215" fmla="*/ 206278 h 560104"/>
              <a:gd name="connsiteX216" fmla="*/ 6954165 w 11957704"/>
              <a:gd name="connsiteY216" fmla="*/ 185545 h 560104"/>
              <a:gd name="connsiteX217" fmla="*/ 6042318 w 11957704"/>
              <a:gd name="connsiteY217" fmla="*/ 185545 h 560104"/>
              <a:gd name="connsiteX218" fmla="*/ 6065345 w 11957704"/>
              <a:gd name="connsiteY218" fmla="*/ 206278 h 560104"/>
              <a:gd name="connsiteX219" fmla="*/ 6065345 w 11957704"/>
              <a:gd name="connsiteY219" fmla="*/ 355559 h 560104"/>
              <a:gd name="connsiteX220" fmla="*/ 6042318 w 11957704"/>
              <a:gd name="connsiteY220" fmla="*/ 376292 h 560104"/>
              <a:gd name="connsiteX221" fmla="*/ 6014687 w 11957704"/>
              <a:gd name="connsiteY221" fmla="*/ 355559 h 560104"/>
              <a:gd name="connsiteX222" fmla="*/ 6014687 w 11957704"/>
              <a:gd name="connsiteY222" fmla="*/ 206278 h 560104"/>
              <a:gd name="connsiteX223" fmla="*/ 6042318 w 11957704"/>
              <a:gd name="connsiteY223" fmla="*/ 185545 h 560104"/>
              <a:gd name="connsiteX224" fmla="*/ 5495229 w 11957704"/>
              <a:gd name="connsiteY224" fmla="*/ 185545 h 560104"/>
              <a:gd name="connsiteX225" fmla="*/ 5518255 w 11957704"/>
              <a:gd name="connsiteY225" fmla="*/ 206278 h 560104"/>
              <a:gd name="connsiteX226" fmla="*/ 5518255 w 11957704"/>
              <a:gd name="connsiteY226" fmla="*/ 355559 h 560104"/>
              <a:gd name="connsiteX227" fmla="*/ 5495229 w 11957704"/>
              <a:gd name="connsiteY227" fmla="*/ 376292 h 560104"/>
              <a:gd name="connsiteX228" fmla="*/ 5467598 w 11957704"/>
              <a:gd name="connsiteY228" fmla="*/ 355559 h 560104"/>
              <a:gd name="connsiteX229" fmla="*/ 5467598 w 11957704"/>
              <a:gd name="connsiteY229" fmla="*/ 206278 h 560104"/>
              <a:gd name="connsiteX230" fmla="*/ 5495229 w 11957704"/>
              <a:gd name="connsiteY230" fmla="*/ 185545 h 560104"/>
              <a:gd name="connsiteX231" fmla="*/ 4583382 w 11957704"/>
              <a:gd name="connsiteY231" fmla="*/ 185545 h 560104"/>
              <a:gd name="connsiteX232" fmla="*/ 4606409 w 11957704"/>
              <a:gd name="connsiteY232" fmla="*/ 206278 h 560104"/>
              <a:gd name="connsiteX233" fmla="*/ 4606409 w 11957704"/>
              <a:gd name="connsiteY233" fmla="*/ 355559 h 560104"/>
              <a:gd name="connsiteX234" fmla="*/ 4583382 w 11957704"/>
              <a:gd name="connsiteY234" fmla="*/ 376292 h 560104"/>
              <a:gd name="connsiteX235" fmla="*/ 4555751 w 11957704"/>
              <a:gd name="connsiteY235" fmla="*/ 355559 h 560104"/>
              <a:gd name="connsiteX236" fmla="*/ 4555751 w 11957704"/>
              <a:gd name="connsiteY236" fmla="*/ 206278 h 560104"/>
              <a:gd name="connsiteX237" fmla="*/ 4583382 w 11957704"/>
              <a:gd name="connsiteY237" fmla="*/ 185545 h 560104"/>
              <a:gd name="connsiteX238" fmla="*/ 3989407 w 11957704"/>
              <a:gd name="connsiteY238" fmla="*/ 185545 h 560104"/>
              <a:gd name="connsiteX239" fmla="*/ 4012432 w 11957704"/>
              <a:gd name="connsiteY239" fmla="*/ 206278 h 560104"/>
              <a:gd name="connsiteX240" fmla="*/ 4012432 w 11957704"/>
              <a:gd name="connsiteY240" fmla="*/ 355559 h 560104"/>
              <a:gd name="connsiteX241" fmla="*/ 3989407 w 11957704"/>
              <a:gd name="connsiteY241" fmla="*/ 376292 h 560104"/>
              <a:gd name="connsiteX242" fmla="*/ 3961776 w 11957704"/>
              <a:gd name="connsiteY242" fmla="*/ 355559 h 560104"/>
              <a:gd name="connsiteX243" fmla="*/ 3961776 w 11957704"/>
              <a:gd name="connsiteY243" fmla="*/ 206278 h 560104"/>
              <a:gd name="connsiteX244" fmla="*/ 3989407 w 11957704"/>
              <a:gd name="connsiteY244" fmla="*/ 185545 h 560104"/>
              <a:gd name="connsiteX245" fmla="*/ 3077561 w 11957704"/>
              <a:gd name="connsiteY245" fmla="*/ 185545 h 560104"/>
              <a:gd name="connsiteX246" fmla="*/ 3100586 w 11957704"/>
              <a:gd name="connsiteY246" fmla="*/ 206278 h 560104"/>
              <a:gd name="connsiteX247" fmla="*/ 3100586 w 11957704"/>
              <a:gd name="connsiteY247" fmla="*/ 355559 h 560104"/>
              <a:gd name="connsiteX248" fmla="*/ 3077561 w 11957704"/>
              <a:gd name="connsiteY248" fmla="*/ 376292 h 560104"/>
              <a:gd name="connsiteX249" fmla="*/ 3049930 w 11957704"/>
              <a:gd name="connsiteY249" fmla="*/ 355559 h 560104"/>
              <a:gd name="connsiteX250" fmla="*/ 3049930 w 11957704"/>
              <a:gd name="connsiteY250" fmla="*/ 206278 h 560104"/>
              <a:gd name="connsiteX251" fmla="*/ 3077561 w 11957704"/>
              <a:gd name="connsiteY251" fmla="*/ 185545 h 560104"/>
              <a:gd name="connsiteX252" fmla="*/ 2445311 w 11957704"/>
              <a:gd name="connsiteY252" fmla="*/ 185545 h 560104"/>
              <a:gd name="connsiteX253" fmla="*/ 2468337 w 11957704"/>
              <a:gd name="connsiteY253" fmla="*/ 206278 h 560104"/>
              <a:gd name="connsiteX254" fmla="*/ 2468337 w 11957704"/>
              <a:gd name="connsiteY254" fmla="*/ 355559 h 560104"/>
              <a:gd name="connsiteX255" fmla="*/ 2445311 w 11957704"/>
              <a:gd name="connsiteY255" fmla="*/ 376292 h 560104"/>
              <a:gd name="connsiteX256" fmla="*/ 2417678 w 11957704"/>
              <a:gd name="connsiteY256" fmla="*/ 355559 h 560104"/>
              <a:gd name="connsiteX257" fmla="*/ 2417678 w 11957704"/>
              <a:gd name="connsiteY257" fmla="*/ 206278 h 560104"/>
              <a:gd name="connsiteX258" fmla="*/ 2445311 w 11957704"/>
              <a:gd name="connsiteY258" fmla="*/ 185545 h 560104"/>
              <a:gd name="connsiteX259" fmla="*/ 1533464 w 11957704"/>
              <a:gd name="connsiteY259" fmla="*/ 185545 h 560104"/>
              <a:gd name="connsiteX260" fmla="*/ 1556491 w 11957704"/>
              <a:gd name="connsiteY260" fmla="*/ 206278 h 560104"/>
              <a:gd name="connsiteX261" fmla="*/ 1556491 w 11957704"/>
              <a:gd name="connsiteY261" fmla="*/ 355559 h 560104"/>
              <a:gd name="connsiteX262" fmla="*/ 1533464 w 11957704"/>
              <a:gd name="connsiteY262" fmla="*/ 376292 h 560104"/>
              <a:gd name="connsiteX263" fmla="*/ 1505833 w 11957704"/>
              <a:gd name="connsiteY263" fmla="*/ 355559 h 560104"/>
              <a:gd name="connsiteX264" fmla="*/ 1505833 w 11957704"/>
              <a:gd name="connsiteY264" fmla="*/ 206278 h 560104"/>
              <a:gd name="connsiteX265" fmla="*/ 1533464 w 11957704"/>
              <a:gd name="connsiteY265" fmla="*/ 185545 h 560104"/>
              <a:gd name="connsiteX266" fmla="*/ 939478 w 11957704"/>
              <a:gd name="connsiteY266" fmla="*/ 185545 h 560104"/>
              <a:gd name="connsiteX267" fmla="*/ 962504 w 11957704"/>
              <a:gd name="connsiteY267" fmla="*/ 206278 h 560104"/>
              <a:gd name="connsiteX268" fmla="*/ 962504 w 11957704"/>
              <a:gd name="connsiteY268" fmla="*/ 355559 h 560104"/>
              <a:gd name="connsiteX269" fmla="*/ 939478 w 11957704"/>
              <a:gd name="connsiteY269" fmla="*/ 376292 h 560104"/>
              <a:gd name="connsiteX270" fmla="*/ 911845 w 11957704"/>
              <a:gd name="connsiteY270" fmla="*/ 355559 h 560104"/>
              <a:gd name="connsiteX271" fmla="*/ 911845 w 11957704"/>
              <a:gd name="connsiteY271" fmla="*/ 206278 h 560104"/>
              <a:gd name="connsiteX272" fmla="*/ 939478 w 11957704"/>
              <a:gd name="connsiteY272" fmla="*/ 185545 h 560104"/>
              <a:gd name="connsiteX273" fmla="*/ 27631 w 11957704"/>
              <a:gd name="connsiteY273" fmla="*/ 185545 h 560104"/>
              <a:gd name="connsiteX274" fmla="*/ 50658 w 11957704"/>
              <a:gd name="connsiteY274" fmla="*/ 206278 h 560104"/>
              <a:gd name="connsiteX275" fmla="*/ 50658 w 11957704"/>
              <a:gd name="connsiteY275" fmla="*/ 355559 h 560104"/>
              <a:gd name="connsiteX276" fmla="*/ 27631 w 11957704"/>
              <a:gd name="connsiteY276" fmla="*/ 376292 h 560104"/>
              <a:gd name="connsiteX277" fmla="*/ 0 w 11957704"/>
              <a:gd name="connsiteY277" fmla="*/ 355559 h 560104"/>
              <a:gd name="connsiteX278" fmla="*/ 0 w 11957704"/>
              <a:gd name="connsiteY278" fmla="*/ 206278 h 560104"/>
              <a:gd name="connsiteX279" fmla="*/ 27631 w 11957704"/>
              <a:gd name="connsiteY279" fmla="*/ 185545 h 560104"/>
              <a:gd name="connsiteX280" fmla="*/ 10899372 w 11957704"/>
              <a:gd name="connsiteY280" fmla="*/ 169939 h 560104"/>
              <a:gd name="connsiteX281" fmla="*/ 10927004 w 11957704"/>
              <a:gd name="connsiteY281" fmla="*/ 190491 h 560104"/>
              <a:gd name="connsiteX282" fmla="*/ 10927004 w 11957704"/>
              <a:gd name="connsiteY282" fmla="*/ 371348 h 560104"/>
              <a:gd name="connsiteX283" fmla="*/ 10899372 w 11957704"/>
              <a:gd name="connsiteY283" fmla="*/ 391900 h 560104"/>
              <a:gd name="connsiteX284" fmla="*/ 10876346 w 11957704"/>
              <a:gd name="connsiteY284" fmla="*/ 371348 h 560104"/>
              <a:gd name="connsiteX285" fmla="*/ 10876346 w 11957704"/>
              <a:gd name="connsiteY285" fmla="*/ 190491 h 560104"/>
              <a:gd name="connsiteX286" fmla="*/ 10899372 w 11957704"/>
              <a:gd name="connsiteY286" fmla="*/ 169939 h 560104"/>
              <a:gd name="connsiteX287" fmla="*/ 9393537 w 11957704"/>
              <a:gd name="connsiteY287" fmla="*/ 169939 h 560104"/>
              <a:gd name="connsiteX288" fmla="*/ 9421169 w 11957704"/>
              <a:gd name="connsiteY288" fmla="*/ 190491 h 560104"/>
              <a:gd name="connsiteX289" fmla="*/ 9421169 w 11957704"/>
              <a:gd name="connsiteY289" fmla="*/ 371348 h 560104"/>
              <a:gd name="connsiteX290" fmla="*/ 9393537 w 11957704"/>
              <a:gd name="connsiteY290" fmla="*/ 391900 h 560104"/>
              <a:gd name="connsiteX291" fmla="*/ 9370511 w 11957704"/>
              <a:gd name="connsiteY291" fmla="*/ 371348 h 560104"/>
              <a:gd name="connsiteX292" fmla="*/ 9370511 w 11957704"/>
              <a:gd name="connsiteY292" fmla="*/ 190491 h 560104"/>
              <a:gd name="connsiteX293" fmla="*/ 9393537 w 11957704"/>
              <a:gd name="connsiteY293" fmla="*/ 169939 h 560104"/>
              <a:gd name="connsiteX294" fmla="*/ 7849445 w 11957704"/>
              <a:gd name="connsiteY294" fmla="*/ 169939 h 560104"/>
              <a:gd name="connsiteX295" fmla="*/ 7877077 w 11957704"/>
              <a:gd name="connsiteY295" fmla="*/ 190491 h 560104"/>
              <a:gd name="connsiteX296" fmla="*/ 7877077 w 11957704"/>
              <a:gd name="connsiteY296" fmla="*/ 371348 h 560104"/>
              <a:gd name="connsiteX297" fmla="*/ 7849445 w 11957704"/>
              <a:gd name="connsiteY297" fmla="*/ 391900 h 560104"/>
              <a:gd name="connsiteX298" fmla="*/ 7826419 w 11957704"/>
              <a:gd name="connsiteY298" fmla="*/ 371348 h 560104"/>
              <a:gd name="connsiteX299" fmla="*/ 7826419 w 11957704"/>
              <a:gd name="connsiteY299" fmla="*/ 190491 h 560104"/>
              <a:gd name="connsiteX300" fmla="*/ 7849445 w 11957704"/>
              <a:gd name="connsiteY300" fmla="*/ 169939 h 560104"/>
              <a:gd name="connsiteX301" fmla="*/ 6343610 w 11957704"/>
              <a:gd name="connsiteY301" fmla="*/ 169939 h 560104"/>
              <a:gd name="connsiteX302" fmla="*/ 6371242 w 11957704"/>
              <a:gd name="connsiteY302" fmla="*/ 190491 h 560104"/>
              <a:gd name="connsiteX303" fmla="*/ 6371242 w 11957704"/>
              <a:gd name="connsiteY303" fmla="*/ 371348 h 560104"/>
              <a:gd name="connsiteX304" fmla="*/ 6343610 w 11957704"/>
              <a:gd name="connsiteY304" fmla="*/ 391900 h 560104"/>
              <a:gd name="connsiteX305" fmla="*/ 6320584 w 11957704"/>
              <a:gd name="connsiteY305" fmla="*/ 371348 h 560104"/>
              <a:gd name="connsiteX306" fmla="*/ 6320584 w 11957704"/>
              <a:gd name="connsiteY306" fmla="*/ 190491 h 560104"/>
              <a:gd name="connsiteX307" fmla="*/ 6343610 w 11957704"/>
              <a:gd name="connsiteY307" fmla="*/ 169939 h 560104"/>
              <a:gd name="connsiteX308" fmla="*/ 4884674 w 11957704"/>
              <a:gd name="connsiteY308" fmla="*/ 169939 h 560104"/>
              <a:gd name="connsiteX309" fmla="*/ 4912306 w 11957704"/>
              <a:gd name="connsiteY309" fmla="*/ 190491 h 560104"/>
              <a:gd name="connsiteX310" fmla="*/ 4912306 w 11957704"/>
              <a:gd name="connsiteY310" fmla="*/ 371348 h 560104"/>
              <a:gd name="connsiteX311" fmla="*/ 4884674 w 11957704"/>
              <a:gd name="connsiteY311" fmla="*/ 391900 h 560104"/>
              <a:gd name="connsiteX312" fmla="*/ 4861648 w 11957704"/>
              <a:gd name="connsiteY312" fmla="*/ 371348 h 560104"/>
              <a:gd name="connsiteX313" fmla="*/ 4861648 w 11957704"/>
              <a:gd name="connsiteY313" fmla="*/ 190491 h 560104"/>
              <a:gd name="connsiteX314" fmla="*/ 4884674 w 11957704"/>
              <a:gd name="connsiteY314" fmla="*/ 169939 h 560104"/>
              <a:gd name="connsiteX315" fmla="*/ 3378851 w 11957704"/>
              <a:gd name="connsiteY315" fmla="*/ 169939 h 560104"/>
              <a:gd name="connsiteX316" fmla="*/ 3406482 w 11957704"/>
              <a:gd name="connsiteY316" fmla="*/ 190491 h 560104"/>
              <a:gd name="connsiteX317" fmla="*/ 3406482 w 11957704"/>
              <a:gd name="connsiteY317" fmla="*/ 371348 h 560104"/>
              <a:gd name="connsiteX318" fmla="*/ 3378851 w 11957704"/>
              <a:gd name="connsiteY318" fmla="*/ 391900 h 560104"/>
              <a:gd name="connsiteX319" fmla="*/ 3355825 w 11957704"/>
              <a:gd name="connsiteY319" fmla="*/ 371348 h 560104"/>
              <a:gd name="connsiteX320" fmla="*/ 3355825 w 11957704"/>
              <a:gd name="connsiteY320" fmla="*/ 190491 h 560104"/>
              <a:gd name="connsiteX321" fmla="*/ 3378851 w 11957704"/>
              <a:gd name="connsiteY321" fmla="*/ 169939 h 560104"/>
              <a:gd name="connsiteX322" fmla="*/ 1834756 w 11957704"/>
              <a:gd name="connsiteY322" fmla="*/ 169939 h 560104"/>
              <a:gd name="connsiteX323" fmla="*/ 1862387 w 11957704"/>
              <a:gd name="connsiteY323" fmla="*/ 190491 h 560104"/>
              <a:gd name="connsiteX324" fmla="*/ 1862387 w 11957704"/>
              <a:gd name="connsiteY324" fmla="*/ 371348 h 560104"/>
              <a:gd name="connsiteX325" fmla="*/ 1834756 w 11957704"/>
              <a:gd name="connsiteY325" fmla="*/ 391900 h 560104"/>
              <a:gd name="connsiteX326" fmla="*/ 1811730 w 11957704"/>
              <a:gd name="connsiteY326" fmla="*/ 371348 h 560104"/>
              <a:gd name="connsiteX327" fmla="*/ 1811730 w 11957704"/>
              <a:gd name="connsiteY327" fmla="*/ 190491 h 560104"/>
              <a:gd name="connsiteX328" fmla="*/ 1834756 w 11957704"/>
              <a:gd name="connsiteY328" fmla="*/ 169939 h 560104"/>
              <a:gd name="connsiteX329" fmla="*/ 328922 w 11957704"/>
              <a:gd name="connsiteY329" fmla="*/ 169939 h 560104"/>
              <a:gd name="connsiteX330" fmla="*/ 356554 w 11957704"/>
              <a:gd name="connsiteY330" fmla="*/ 190491 h 560104"/>
              <a:gd name="connsiteX331" fmla="*/ 356554 w 11957704"/>
              <a:gd name="connsiteY331" fmla="*/ 371348 h 560104"/>
              <a:gd name="connsiteX332" fmla="*/ 328922 w 11957704"/>
              <a:gd name="connsiteY332" fmla="*/ 391900 h 560104"/>
              <a:gd name="connsiteX333" fmla="*/ 305896 w 11957704"/>
              <a:gd name="connsiteY333" fmla="*/ 371348 h 560104"/>
              <a:gd name="connsiteX334" fmla="*/ 305896 w 11957704"/>
              <a:gd name="connsiteY334" fmla="*/ 190491 h 560104"/>
              <a:gd name="connsiteX335" fmla="*/ 328922 w 11957704"/>
              <a:gd name="connsiteY335" fmla="*/ 169939 h 560104"/>
              <a:gd name="connsiteX336" fmla="*/ 11930072 w 11957704"/>
              <a:gd name="connsiteY336" fmla="*/ 157799 h 560104"/>
              <a:gd name="connsiteX337" fmla="*/ 11957704 w 11957704"/>
              <a:gd name="connsiteY337" fmla="*/ 178319 h 560104"/>
              <a:gd name="connsiteX338" fmla="*/ 11957704 w 11957704"/>
              <a:gd name="connsiteY338" fmla="*/ 379412 h 560104"/>
              <a:gd name="connsiteX339" fmla="*/ 11930072 w 11957704"/>
              <a:gd name="connsiteY339" fmla="*/ 404036 h 560104"/>
              <a:gd name="connsiteX340" fmla="*/ 11907046 w 11957704"/>
              <a:gd name="connsiteY340" fmla="*/ 379412 h 560104"/>
              <a:gd name="connsiteX341" fmla="*/ 11907046 w 11957704"/>
              <a:gd name="connsiteY341" fmla="*/ 178319 h 560104"/>
              <a:gd name="connsiteX342" fmla="*/ 11930072 w 11957704"/>
              <a:gd name="connsiteY342" fmla="*/ 157799 h 560104"/>
              <a:gd name="connsiteX343" fmla="*/ 10424237 w 11957704"/>
              <a:gd name="connsiteY343" fmla="*/ 157799 h 560104"/>
              <a:gd name="connsiteX344" fmla="*/ 10451869 w 11957704"/>
              <a:gd name="connsiteY344" fmla="*/ 178319 h 560104"/>
              <a:gd name="connsiteX345" fmla="*/ 10451869 w 11957704"/>
              <a:gd name="connsiteY345" fmla="*/ 379412 h 560104"/>
              <a:gd name="connsiteX346" fmla="*/ 10424237 w 11957704"/>
              <a:gd name="connsiteY346" fmla="*/ 404036 h 560104"/>
              <a:gd name="connsiteX347" fmla="*/ 10401211 w 11957704"/>
              <a:gd name="connsiteY347" fmla="*/ 379412 h 560104"/>
              <a:gd name="connsiteX348" fmla="*/ 10401211 w 11957704"/>
              <a:gd name="connsiteY348" fmla="*/ 178319 h 560104"/>
              <a:gd name="connsiteX349" fmla="*/ 10424237 w 11957704"/>
              <a:gd name="connsiteY349" fmla="*/ 157799 h 560104"/>
              <a:gd name="connsiteX350" fmla="*/ 8880145 w 11957704"/>
              <a:gd name="connsiteY350" fmla="*/ 157799 h 560104"/>
              <a:gd name="connsiteX351" fmla="*/ 8907777 w 11957704"/>
              <a:gd name="connsiteY351" fmla="*/ 178319 h 560104"/>
              <a:gd name="connsiteX352" fmla="*/ 8907777 w 11957704"/>
              <a:gd name="connsiteY352" fmla="*/ 379412 h 560104"/>
              <a:gd name="connsiteX353" fmla="*/ 8880145 w 11957704"/>
              <a:gd name="connsiteY353" fmla="*/ 404036 h 560104"/>
              <a:gd name="connsiteX354" fmla="*/ 8857119 w 11957704"/>
              <a:gd name="connsiteY354" fmla="*/ 379412 h 560104"/>
              <a:gd name="connsiteX355" fmla="*/ 8857119 w 11957704"/>
              <a:gd name="connsiteY355" fmla="*/ 178319 h 560104"/>
              <a:gd name="connsiteX356" fmla="*/ 8880145 w 11957704"/>
              <a:gd name="connsiteY356" fmla="*/ 157799 h 560104"/>
              <a:gd name="connsiteX357" fmla="*/ 7374310 w 11957704"/>
              <a:gd name="connsiteY357" fmla="*/ 157799 h 560104"/>
              <a:gd name="connsiteX358" fmla="*/ 7401942 w 11957704"/>
              <a:gd name="connsiteY358" fmla="*/ 178319 h 560104"/>
              <a:gd name="connsiteX359" fmla="*/ 7401942 w 11957704"/>
              <a:gd name="connsiteY359" fmla="*/ 379412 h 560104"/>
              <a:gd name="connsiteX360" fmla="*/ 7374310 w 11957704"/>
              <a:gd name="connsiteY360" fmla="*/ 404036 h 560104"/>
              <a:gd name="connsiteX361" fmla="*/ 7351284 w 11957704"/>
              <a:gd name="connsiteY361" fmla="*/ 379412 h 560104"/>
              <a:gd name="connsiteX362" fmla="*/ 7351284 w 11957704"/>
              <a:gd name="connsiteY362" fmla="*/ 178319 h 560104"/>
              <a:gd name="connsiteX363" fmla="*/ 7374310 w 11957704"/>
              <a:gd name="connsiteY363" fmla="*/ 157799 h 560104"/>
              <a:gd name="connsiteX364" fmla="*/ 5915373 w 11957704"/>
              <a:gd name="connsiteY364" fmla="*/ 157799 h 560104"/>
              <a:gd name="connsiteX365" fmla="*/ 5943004 w 11957704"/>
              <a:gd name="connsiteY365" fmla="*/ 178319 h 560104"/>
              <a:gd name="connsiteX366" fmla="*/ 5943004 w 11957704"/>
              <a:gd name="connsiteY366" fmla="*/ 379412 h 560104"/>
              <a:gd name="connsiteX367" fmla="*/ 5915373 w 11957704"/>
              <a:gd name="connsiteY367" fmla="*/ 404036 h 560104"/>
              <a:gd name="connsiteX368" fmla="*/ 5892346 w 11957704"/>
              <a:gd name="connsiteY368" fmla="*/ 379412 h 560104"/>
              <a:gd name="connsiteX369" fmla="*/ 5892346 w 11957704"/>
              <a:gd name="connsiteY369" fmla="*/ 178319 h 560104"/>
              <a:gd name="connsiteX370" fmla="*/ 5915373 w 11957704"/>
              <a:gd name="connsiteY370" fmla="*/ 157799 h 560104"/>
              <a:gd name="connsiteX371" fmla="*/ 4409540 w 11957704"/>
              <a:gd name="connsiteY371" fmla="*/ 157799 h 560104"/>
              <a:gd name="connsiteX372" fmla="*/ 4437172 w 11957704"/>
              <a:gd name="connsiteY372" fmla="*/ 178319 h 560104"/>
              <a:gd name="connsiteX373" fmla="*/ 4437172 w 11957704"/>
              <a:gd name="connsiteY373" fmla="*/ 379412 h 560104"/>
              <a:gd name="connsiteX374" fmla="*/ 4409540 w 11957704"/>
              <a:gd name="connsiteY374" fmla="*/ 404036 h 560104"/>
              <a:gd name="connsiteX375" fmla="*/ 4386513 w 11957704"/>
              <a:gd name="connsiteY375" fmla="*/ 379412 h 560104"/>
              <a:gd name="connsiteX376" fmla="*/ 4386513 w 11957704"/>
              <a:gd name="connsiteY376" fmla="*/ 178319 h 560104"/>
              <a:gd name="connsiteX377" fmla="*/ 4409540 w 11957704"/>
              <a:gd name="connsiteY377" fmla="*/ 157799 h 560104"/>
              <a:gd name="connsiteX378" fmla="*/ 2865455 w 11957704"/>
              <a:gd name="connsiteY378" fmla="*/ 157799 h 560104"/>
              <a:gd name="connsiteX379" fmla="*/ 2893087 w 11957704"/>
              <a:gd name="connsiteY379" fmla="*/ 178319 h 560104"/>
              <a:gd name="connsiteX380" fmla="*/ 2893087 w 11957704"/>
              <a:gd name="connsiteY380" fmla="*/ 379412 h 560104"/>
              <a:gd name="connsiteX381" fmla="*/ 2865455 w 11957704"/>
              <a:gd name="connsiteY381" fmla="*/ 404036 h 560104"/>
              <a:gd name="connsiteX382" fmla="*/ 2842429 w 11957704"/>
              <a:gd name="connsiteY382" fmla="*/ 379412 h 560104"/>
              <a:gd name="connsiteX383" fmla="*/ 2842429 w 11957704"/>
              <a:gd name="connsiteY383" fmla="*/ 178319 h 560104"/>
              <a:gd name="connsiteX384" fmla="*/ 2865455 w 11957704"/>
              <a:gd name="connsiteY384" fmla="*/ 157799 h 560104"/>
              <a:gd name="connsiteX385" fmla="*/ 1359621 w 11957704"/>
              <a:gd name="connsiteY385" fmla="*/ 157799 h 560104"/>
              <a:gd name="connsiteX386" fmla="*/ 1387253 w 11957704"/>
              <a:gd name="connsiteY386" fmla="*/ 178319 h 560104"/>
              <a:gd name="connsiteX387" fmla="*/ 1387253 w 11957704"/>
              <a:gd name="connsiteY387" fmla="*/ 379412 h 560104"/>
              <a:gd name="connsiteX388" fmla="*/ 1359621 w 11957704"/>
              <a:gd name="connsiteY388" fmla="*/ 404036 h 560104"/>
              <a:gd name="connsiteX389" fmla="*/ 1336596 w 11957704"/>
              <a:gd name="connsiteY389" fmla="*/ 379412 h 560104"/>
              <a:gd name="connsiteX390" fmla="*/ 1336596 w 11957704"/>
              <a:gd name="connsiteY390" fmla="*/ 178319 h 560104"/>
              <a:gd name="connsiteX391" fmla="*/ 1359621 w 11957704"/>
              <a:gd name="connsiteY391" fmla="*/ 157799 h 560104"/>
              <a:gd name="connsiteX392" fmla="*/ 11707955 w 11957704"/>
              <a:gd name="connsiteY392" fmla="*/ 128321 h 560104"/>
              <a:gd name="connsiteX393" fmla="*/ 11735587 w 11957704"/>
              <a:gd name="connsiteY393" fmla="*/ 148942 h 560104"/>
              <a:gd name="connsiteX394" fmla="*/ 11735587 w 11957704"/>
              <a:gd name="connsiteY394" fmla="*/ 412896 h 560104"/>
              <a:gd name="connsiteX395" fmla="*/ 11707955 w 11957704"/>
              <a:gd name="connsiteY395" fmla="*/ 433517 h 560104"/>
              <a:gd name="connsiteX396" fmla="*/ 11684929 w 11957704"/>
              <a:gd name="connsiteY396" fmla="*/ 412896 h 560104"/>
              <a:gd name="connsiteX397" fmla="*/ 11684929 w 11957704"/>
              <a:gd name="connsiteY397" fmla="*/ 148942 h 560104"/>
              <a:gd name="connsiteX398" fmla="*/ 11707955 w 11957704"/>
              <a:gd name="connsiteY398" fmla="*/ 128321 h 560104"/>
              <a:gd name="connsiteX399" fmla="*/ 10202120 w 11957704"/>
              <a:gd name="connsiteY399" fmla="*/ 128321 h 560104"/>
              <a:gd name="connsiteX400" fmla="*/ 10229752 w 11957704"/>
              <a:gd name="connsiteY400" fmla="*/ 148942 h 560104"/>
              <a:gd name="connsiteX401" fmla="*/ 10229752 w 11957704"/>
              <a:gd name="connsiteY401" fmla="*/ 412896 h 560104"/>
              <a:gd name="connsiteX402" fmla="*/ 10202120 w 11957704"/>
              <a:gd name="connsiteY402" fmla="*/ 433517 h 560104"/>
              <a:gd name="connsiteX403" fmla="*/ 10179094 w 11957704"/>
              <a:gd name="connsiteY403" fmla="*/ 412896 h 560104"/>
              <a:gd name="connsiteX404" fmla="*/ 10179094 w 11957704"/>
              <a:gd name="connsiteY404" fmla="*/ 148942 h 560104"/>
              <a:gd name="connsiteX405" fmla="*/ 10202120 w 11957704"/>
              <a:gd name="connsiteY405" fmla="*/ 128321 h 560104"/>
              <a:gd name="connsiteX406" fmla="*/ 8658028 w 11957704"/>
              <a:gd name="connsiteY406" fmla="*/ 128321 h 560104"/>
              <a:gd name="connsiteX407" fmla="*/ 8685660 w 11957704"/>
              <a:gd name="connsiteY407" fmla="*/ 148942 h 560104"/>
              <a:gd name="connsiteX408" fmla="*/ 8685660 w 11957704"/>
              <a:gd name="connsiteY408" fmla="*/ 412896 h 560104"/>
              <a:gd name="connsiteX409" fmla="*/ 8658028 w 11957704"/>
              <a:gd name="connsiteY409" fmla="*/ 433517 h 560104"/>
              <a:gd name="connsiteX410" fmla="*/ 8635002 w 11957704"/>
              <a:gd name="connsiteY410" fmla="*/ 412896 h 560104"/>
              <a:gd name="connsiteX411" fmla="*/ 8635002 w 11957704"/>
              <a:gd name="connsiteY411" fmla="*/ 148942 h 560104"/>
              <a:gd name="connsiteX412" fmla="*/ 8658028 w 11957704"/>
              <a:gd name="connsiteY412" fmla="*/ 128321 h 560104"/>
              <a:gd name="connsiteX413" fmla="*/ 7152193 w 11957704"/>
              <a:gd name="connsiteY413" fmla="*/ 128321 h 560104"/>
              <a:gd name="connsiteX414" fmla="*/ 7179825 w 11957704"/>
              <a:gd name="connsiteY414" fmla="*/ 148942 h 560104"/>
              <a:gd name="connsiteX415" fmla="*/ 7179825 w 11957704"/>
              <a:gd name="connsiteY415" fmla="*/ 412896 h 560104"/>
              <a:gd name="connsiteX416" fmla="*/ 7152193 w 11957704"/>
              <a:gd name="connsiteY416" fmla="*/ 433517 h 560104"/>
              <a:gd name="connsiteX417" fmla="*/ 7129167 w 11957704"/>
              <a:gd name="connsiteY417" fmla="*/ 412896 h 560104"/>
              <a:gd name="connsiteX418" fmla="*/ 7129167 w 11957704"/>
              <a:gd name="connsiteY418" fmla="*/ 148942 h 560104"/>
              <a:gd name="connsiteX419" fmla="*/ 7152193 w 11957704"/>
              <a:gd name="connsiteY419" fmla="*/ 128321 h 560104"/>
              <a:gd name="connsiteX420" fmla="*/ 5693256 w 11957704"/>
              <a:gd name="connsiteY420" fmla="*/ 128321 h 560104"/>
              <a:gd name="connsiteX421" fmla="*/ 5720888 w 11957704"/>
              <a:gd name="connsiteY421" fmla="*/ 148942 h 560104"/>
              <a:gd name="connsiteX422" fmla="*/ 5720888 w 11957704"/>
              <a:gd name="connsiteY422" fmla="*/ 412896 h 560104"/>
              <a:gd name="connsiteX423" fmla="*/ 5693256 w 11957704"/>
              <a:gd name="connsiteY423" fmla="*/ 433517 h 560104"/>
              <a:gd name="connsiteX424" fmla="*/ 5670230 w 11957704"/>
              <a:gd name="connsiteY424" fmla="*/ 412896 h 560104"/>
              <a:gd name="connsiteX425" fmla="*/ 5670230 w 11957704"/>
              <a:gd name="connsiteY425" fmla="*/ 148942 h 560104"/>
              <a:gd name="connsiteX426" fmla="*/ 5693256 w 11957704"/>
              <a:gd name="connsiteY426" fmla="*/ 128321 h 560104"/>
              <a:gd name="connsiteX427" fmla="*/ 4187421 w 11957704"/>
              <a:gd name="connsiteY427" fmla="*/ 128321 h 560104"/>
              <a:gd name="connsiteX428" fmla="*/ 4215054 w 11957704"/>
              <a:gd name="connsiteY428" fmla="*/ 148942 h 560104"/>
              <a:gd name="connsiteX429" fmla="*/ 4215054 w 11957704"/>
              <a:gd name="connsiteY429" fmla="*/ 412896 h 560104"/>
              <a:gd name="connsiteX430" fmla="*/ 4187421 w 11957704"/>
              <a:gd name="connsiteY430" fmla="*/ 433517 h 560104"/>
              <a:gd name="connsiteX431" fmla="*/ 4164395 w 11957704"/>
              <a:gd name="connsiteY431" fmla="*/ 412896 h 560104"/>
              <a:gd name="connsiteX432" fmla="*/ 4164395 w 11957704"/>
              <a:gd name="connsiteY432" fmla="*/ 148942 h 560104"/>
              <a:gd name="connsiteX433" fmla="*/ 4187421 w 11957704"/>
              <a:gd name="connsiteY433" fmla="*/ 128321 h 560104"/>
              <a:gd name="connsiteX434" fmla="*/ 2643339 w 11957704"/>
              <a:gd name="connsiteY434" fmla="*/ 128321 h 560104"/>
              <a:gd name="connsiteX435" fmla="*/ 2670970 w 11957704"/>
              <a:gd name="connsiteY435" fmla="*/ 148942 h 560104"/>
              <a:gd name="connsiteX436" fmla="*/ 2670970 w 11957704"/>
              <a:gd name="connsiteY436" fmla="*/ 412896 h 560104"/>
              <a:gd name="connsiteX437" fmla="*/ 2643339 w 11957704"/>
              <a:gd name="connsiteY437" fmla="*/ 433517 h 560104"/>
              <a:gd name="connsiteX438" fmla="*/ 2620312 w 11957704"/>
              <a:gd name="connsiteY438" fmla="*/ 412896 h 560104"/>
              <a:gd name="connsiteX439" fmla="*/ 2620312 w 11957704"/>
              <a:gd name="connsiteY439" fmla="*/ 148942 h 560104"/>
              <a:gd name="connsiteX440" fmla="*/ 2643339 w 11957704"/>
              <a:gd name="connsiteY440" fmla="*/ 128321 h 560104"/>
              <a:gd name="connsiteX441" fmla="*/ 1137505 w 11957704"/>
              <a:gd name="connsiteY441" fmla="*/ 128321 h 560104"/>
              <a:gd name="connsiteX442" fmla="*/ 1165136 w 11957704"/>
              <a:gd name="connsiteY442" fmla="*/ 148942 h 560104"/>
              <a:gd name="connsiteX443" fmla="*/ 1165136 w 11957704"/>
              <a:gd name="connsiteY443" fmla="*/ 412896 h 560104"/>
              <a:gd name="connsiteX444" fmla="*/ 1137505 w 11957704"/>
              <a:gd name="connsiteY444" fmla="*/ 433517 h 560104"/>
              <a:gd name="connsiteX445" fmla="*/ 1114478 w 11957704"/>
              <a:gd name="connsiteY445" fmla="*/ 412896 h 560104"/>
              <a:gd name="connsiteX446" fmla="*/ 1114478 w 11957704"/>
              <a:gd name="connsiteY446" fmla="*/ 148942 h 560104"/>
              <a:gd name="connsiteX447" fmla="*/ 1137505 w 11957704"/>
              <a:gd name="connsiteY447" fmla="*/ 128321 h 560104"/>
              <a:gd name="connsiteX448" fmla="*/ 11305966 w 11957704"/>
              <a:gd name="connsiteY448" fmla="*/ 104044 h 560104"/>
              <a:gd name="connsiteX449" fmla="*/ 11328372 w 11957704"/>
              <a:gd name="connsiteY449" fmla="*/ 124611 h 560104"/>
              <a:gd name="connsiteX450" fmla="*/ 11328372 w 11957704"/>
              <a:gd name="connsiteY450" fmla="*/ 433114 h 560104"/>
              <a:gd name="connsiteX451" fmla="*/ 11305966 w 11957704"/>
              <a:gd name="connsiteY451" fmla="*/ 457794 h 560104"/>
              <a:gd name="connsiteX452" fmla="*/ 11283560 w 11957704"/>
              <a:gd name="connsiteY452" fmla="*/ 433114 h 560104"/>
              <a:gd name="connsiteX453" fmla="*/ 11283560 w 11957704"/>
              <a:gd name="connsiteY453" fmla="*/ 124611 h 560104"/>
              <a:gd name="connsiteX454" fmla="*/ 11305966 w 11957704"/>
              <a:gd name="connsiteY454" fmla="*/ 104044 h 560104"/>
              <a:gd name="connsiteX455" fmla="*/ 11001043 w 11957704"/>
              <a:gd name="connsiteY455" fmla="*/ 104044 h 560104"/>
              <a:gd name="connsiteX456" fmla="*/ 11024423 w 11957704"/>
              <a:gd name="connsiteY456" fmla="*/ 124611 h 560104"/>
              <a:gd name="connsiteX457" fmla="*/ 11024423 w 11957704"/>
              <a:gd name="connsiteY457" fmla="*/ 433114 h 560104"/>
              <a:gd name="connsiteX458" fmla="*/ 11001043 w 11957704"/>
              <a:gd name="connsiteY458" fmla="*/ 457794 h 560104"/>
              <a:gd name="connsiteX459" fmla="*/ 10977662 w 11957704"/>
              <a:gd name="connsiteY459" fmla="*/ 433114 h 560104"/>
              <a:gd name="connsiteX460" fmla="*/ 10977662 w 11957704"/>
              <a:gd name="connsiteY460" fmla="*/ 124611 h 560104"/>
              <a:gd name="connsiteX461" fmla="*/ 11001043 w 11957704"/>
              <a:gd name="connsiteY461" fmla="*/ 104044 h 560104"/>
              <a:gd name="connsiteX462" fmla="*/ 10694791 w 11957704"/>
              <a:gd name="connsiteY462" fmla="*/ 104044 h 560104"/>
              <a:gd name="connsiteX463" fmla="*/ 10722423 w 11957704"/>
              <a:gd name="connsiteY463" fmla="*/ 124611 h 560104"/>
              <a:gd name="connsiteX464" fmla="*/ 10722423 w 11957704"/>
              <a:gd name="connsiteY464" fmla="*/ 433114 h 560104"/>
              <a:gd name="connsiteX465" fmla="*/ 10694791 w 11957704"/>
              <a:gd name="connsiteY465" fmla="*/ 457794 h 560104"/>
              <a:gd name="connsiteX466" fmla="*/ 10671765 w 11957704"/>
              <a:gd name="connsiteY466" fmla="*/ 433114 h 560104"/>
              <a:gd name="connsiteX467" fmla="*/ 10671765 w 11957704"/>
              <a:gd name="connsiteY467" fmla="*/ 124611 h 560104"/>
              <a:gd name="connsiteX468" fmla="*/ 10694791 w 11957704"/>
              <a:gd name="connsiteY468" fmla="*/ 104044 h 560104"/>
              <a:gd name="connsiteX469" fmla="*/ 9800131 w 11957704"/>
              <a:gd name="connsiteY469" fmla="*/ 104044 h 560104"/>
              <a:gd name="connsiteX470" fmla="*/ 9822537 w 11957704"/>
              <a:gd name="connsiteY470" fmla="*/ 124611 h 560104"/>
              <a:gd name="connsiteX471" fmla="*/ 9822537 w 11957704"/>
              <a:gd name="connsiteY471" fmla="*/ 433114 h 560104"/>
              <a:gd name="connsiteX472" fmla="*/ 9800131 w 11957704"/>
              <a:gd name="connsiteY472" fmla="*/ 457794 h 560104"/>
              <a:gd name="connsiteX473" fmla="*/ 9777725 w 11957704"/>
              <a:gd name="connsiteY473" fmla="*/ 433114 h 560104"/>
              <a:gd name="connsiteX474" fmla="*/ 9777725 w 11957704"/>
              <a:gd name="connsiteY474" fmla="*/ 124611 h 560104"/>
              <a:gd name="connsiteX475" fmla="*/ 9800131 w 11957704"/>
              <a:gd name="connsiteY475" fmla="*/ 104044 h 560104"/>
              <a:gd name="connsiteX476" fmla="*/ 9495207 w 11957704"/>
              <a:gd name="connsiteY476" fmla="*/ 104044 h 560104"/>
              <a:gd name="connsiteX477" fmla="*/ 9518588 w 11957704"/>
              <a:gd name="connsiteY477" fmla="*/ 124611 h 560104"/>
              <a:gd name="connsiteX478" fmla="*/ 9518588 w 11957704"/>
              <a:gd name="connsiteY478" fmla="*/ 433114 h 560104"/>
              <a:gd name="connsiteX479" fmla="*/ 9495207 w 11957704"/>
              <a:gd name="connsiteY479" fmla="*/ 457794 h 560104"/>
              <a:gd name="connsiteX480" fmla="*/ 9471827 w 11957704"/>
              <a:gd name="connsiteY480" fmla="*/ 433114 h 560104"/>
              <a:gd name="connsiteX481" fmla="*/ 9471827 w 11957704"/>
              <a:gd name="connsiteY481" fmla="*/ 124611 h 560104"/>
              <a:gd name="connsiteX482" fmla="*/ 9495207 w 11957704"/>
              <a:gd name="connsiteY482" fmla="*/ 104044 h 560104"/>
              <a:gd name="connsiteX483" fmla="*/ 9188956 w 11957704"/>
              <a:gd name="connsiteY483" fmla="*/ 104044 h 560104"/>
              <a:gd name="connsiteX484" fmla="*/ 9216588 w 11957704"/>
              <a:gd name="connsiteY484" fmla="*/ 124611 h 560104"/>
              <a:gd name="connsiteX485" fmla="*/ 9216588 w 11957704"/>
              <a:gd name="connsiteY485" fmla="*/ 433114 h 560104"/>
              <a:gd name="connsiteX486" fmla="*/ 9188956 w 11957704"/>
              <a:gd name="connsiteY486" fmla="*/ 457794 h 560104"/>
              <a:gd name="connsiteX487" fmla="*/ 9165930 w 11957704"/>
              <a:gd name="connsiteY487" fmla="*/ 433114 h 560104"/>
              <a:gd name="connsiteX488" fmla="*/ 9165930 w 11957704"/>
              <a:gd name="connsiteY488" fmla="*/ 124611 h 560104"/>
              <a:gd name="connsiteX489" fmla="*/ 9188956 w 11957704"/>
              <a:gd name="connsiteY489" fmla="*/ 104044 h 560104"/>
              <a:gd name="connsiteX490" fmla="*/ 8256039 w 11957704"/>
              <a:gd name="connsiteY490" fmla="*/ 104044 h 560104"/>
              <a:gd name="connsiteX491" fmla="*/ 8278445 w 11957704"/>
              <a:gd name="connsiteY491" fmla="*/ 124611 h 560104"/>
              <a:gd name="connsiteX492" fmla="*/ 8278445 w 11957704"/>
              <a:gd name="connsiteY492" fmla="*/ 433114 h 560104"/>
              <a:gd name="connsiteX493" fmla="*/ 8256039 w 11957704"/>
              <a:gd name="connsiteY493" fmla="*/ 457794 h 560104"/>
              <a:gd name="connsiteX494" fmla="*/ 8233633 w 11957704"/>
              <a:gd name="connsiteY494" fmla="*/ 433114 h 560104"/>
              <a:gd name="connsiteX495" fmla="*/ 8233633 w 11957704"/>
              <a:gd name="connsiteY495" fmla="*/ 124611 h 560104"/>
              <a:gd name="connsiteX496" fmla="*/ 8256039 w 11957704"/>
              <a:gd name="connsiteY496" fmla="*/ 104044 h 560104"/>
              <a:gd name="connsiteX497" fmla="*/ 7951115 w 11957704"/>
              <a:gd name="connsiteY497" fmla="*/ 104044 h 560104"/>
              <a:gd name="connsiteX498" fmla="*/ 7974496 w 11957704"/>
              <a:gd name="connsiteY498" fmla="*/ 124611 h 560104"/>
              <a:gd name="connsiteX499" fmla="*/ 7974496 w 11957704"/>
              <a:gd name="connsiteY499" fmla="*/ 433114 h 560104"/>
              <a:gd name="connsiteX500" fmla="*/ 7951115 w 11957704"/>
              <a:gd name="connsiteY500" fmla="*/ 457794 h 560104"/>
              <a:gd name="connsiteX501" fmla="*/ 7927735 w 11957704"/>
              <a:gd name="connsiteY501" fmla="*/ 433114 h 560104"/>
              <a:gd name="connsiteX502" fmla="*/ 7927735 w 11957704"/>
              <a:gd name="connsiteY502" fmla="*/ 124611 h 560104"/>
              <a:gd name="connsiteX503" fmla="*/ 7951115 w 11957704"/>
              <a:gd name="connsiteY503" fmla="*/ 104044 h 560104"/>
              <a:gd name="connsiteX504" fmla="*/ 7644864 w 11957704"/>
              <a:gd name="connsiteY504" fmla="*/ 104044 h 560104"/>
              <a:gd name="connsiteX505" fmla="*/ 7672496 w 11957704"/>
              <a:gd name="connsiteY505" fmla="*/ 124611 h 560104"/>
              <a:gd name="connsiteX506" fmla="*/ 7672496 w 11957704"/>
              <a:gd name="connsiteY506" fmla="*/ 433114 h 560104"/>
              <a:gd name="connsiteX507" fmla="*/ 7644864 w 11957704"/>
              <a:gd name="connsiteY507" fmla="*/ 457794 h 560104"/>
              <a:gd name="connsiteX508" fmla="*/ 7621838 w 11957704"/>
              <a:gd name="connsiteY508" fmla="*/ 433114 h 560104"/>
              <a:gd name="connsiteX509" fmla="*/ 7621838 w 11957704"/>
              <a:gd name="connsiteY509" fmla="*/ 124611 h 560104"/>
              <a:gd name="connsiteX510" fmla="*/ 7644864 w 11957704"/>
              <a:gd name="connsiteY510" fmla="*/ 104044 h 560104"/>
              <a:gd name="connsiteX511" fmla="*/ 6750204 w 11957704"/>
              <a:gd name="connsiteY511" fmla="*/ 104044 h 560104"/>
              <a:gd name="connsiteX512" fmla="*/ 6772610 w 11957704"/>
              <a:gd name="connsiteY512" fmla="*/ 124611 h 560104"/>
              <a:gd name="connsiteX513" fmla="*/ 6772610 w 11957704"/>
              <a:gd name="connsiteY513" fmla="*/ 433114 h 560104"/>
              <a:gd name="connsiteX514" fmla="*/ 6750204 w 11957704"/>
              <a:gd name="connsiteY514" fmla="*/ 457794 h 560104"/>
              <a:gd name="connsiteX515" fmla="*/ 6727798 w 11957704"/>
              <a:gd name="connsiteY515" fmla="*/ 433114 h 560104"/>
              <a:gd name="connsiteX516" fmla="*/ 6727798 w 11957704"/>
              <a:gd name="connsiteY516" fmla="*/ 124611 h 560104"/>
              <a:gd name="connsiteX517" fmla="*/ 6750204 w 11957704"/>
              <a:gd name="connsiteY517" fmla="*/ 104044 h 560104"/>
              <a:gd name="connsiteX518" fmla="*/ 6445280 w 11957704"/>
              <a:gd name="connsiteY518" fmla="*/ 104044 h 560104"/>
              <a:gd name="connsiteX519" fmla="*/ 6468661 w 11957704"/>
              <a:gd name="connsiteY519" fmla="*/ 124611 h 560104"/>
              <a:gd name="connsiteX520" fmla="*/ 6468661 w 11957704"/>
              <a:gd name="connsiteY520" fmla="*/ 433114 h 560104"/>
              <a:gd name="connsiteX521" fmla="*/ 6445280 w 11957704"/>
              <a:gd name="connsiteY521" fmla="*/ 457794 h 560104"/>
              <a:gd name="connsiteX522" fmla="*/ 6421900 w 11957704"/>
              <a:gd name="connsiteY522" fmla="*/ 433114 h 560104"/>
              <a:gd name="connsiteX523" fmla="*/ 6421900 w 11957704"/>
              <a:gd name="connsiteY523" fmla="*/ 124611 h 560104"/>
              <a:gd name="connsiteX524" fmla="*/ 6445280 w 11957704"/>
              <a:gd name="connsiteY524" fmla="*/ 104044 h 560104"/>
              <a:gd name="connsiteX525" fmla="*/ 6139029 w 11957704"/>
              <a:gd name="connsiteY525" fmla="*/ 104044 h 560104"/>
              <a:gd name="connsiteX526" fmla="*/ 6166661 w 11957704"/>
              <a:gd name="connsiteY526" fmla="*/ 124611 h 560104"/>
              <a:gd name="connsiteX527" fmla="*/ 6166661 w 11957704"/>
              <a:gd name="connsiteY527" fmla="*/ 433114 h 560104"/>
              <a:gd name="connsiteX528" fmla="*/ 6139029 w 11957704"/>
              <a:gd name="connsiteY528" fmla="*/ 457794 h 560104"/>
              <a:gd name="connsiteX529" fmla="*/ 6116003 w 11957704"/>
              <a:gd name="connsiteY529" fmla="*/ 433114 h 560104"/>
              <a:gd name="connsiteX530" fmla="*/ 6116003 w 11957704"/>
              <a:gd name="connsiteY530" fmla="*/ 124611 h 560104"/>
              <a:gd name="connsiteX531" fmla="*/ 6139029 w 11957704"/>
              <a:gd name="connsiteY531" fmla="*/ 104044 h 560104"/>
              <a:gd name="connsiteX532" fmla="*/ 5291268 w 11957704"/>
              <a:gd name="connsiteY532" fmla="*/ 104044 h 560104"/>
              <a:gd name="connsiteX533" fmla="*/ 5313674 w 11957704"/>
              <a:gd name="connsiteY533" fmla="*/ 124611 h 560104"/>
              <a:gd name="connsiteX534" fmla="*/ 5313674 w 11957704"/>
              <a:gd name="connsiteY534" fmla="*/ 433114 h 560104"/>
              <a:gd name="connsiteX535" fmla="*/ 5291268 w 11957704"/>
              <a:gd name="connsiteY535" fmla="*/ 457794 h 560104"/>
              <a:gd name="connsiteX536" fmla="*/ 5268862 w 11957704"/>
              <a:gd name="connsiteY536" fmla="*/ 433114 h 560104"/>
              <a:gd name="connsiteX537" fmla="*/ 5268862 w 11957704"/>
              <a:gd name="connsiteY537" fmla="*/ 124611 h 560104"/>
              <a:gd name="connsiteX538" fmla="*/ 5291268 w 11957704"/>
              <a:gd name="connsiteY538" fmla="*/ 104044 h 560104"/>
              <a:gd name="connsiteX539" fmla="*/ 4986344 w 11957704"/>
              <a:gd name="connsiteY539" fmla="*/ 104044 h 560104"/>
              <a:gd name="connsiteX540" fmla="*/ 5009723 w 11957704"/>
              <a:gd name="connsiteY540" fmla="*/ 124611 h 560104"/>
              <a:gd name="connsiteX541" fmla="*/ 5009723 w 11957704"/>
              <a:gd name="connsiteY541" fmla="*/ 433114 h 560104"/>
              <a:gd name="connsiteX542" fmla="*/ 4986344 w 11957704"/>
              <a:gd name="connsiteY542" fmla="*/ 457794 h 560104"/>
              <a:gd name="connsiteX543" fmla="*/ 4962963 w 11957704"/>
              <a:gd name="connsiteY543" fmla="*/ 433114 h 560104"/>
              <a:gd name="connsiteX544" fmla="*/ 4962963 w 11957704"/>
              <a:gd name="connsiteY544" fmla="*/ 124611 h 560104"/>
              <a:gd name="connsiteX545" fmla="*/ 4986344 w 11957704"/>
              <a:gd name="connsiteY545" fmla="*/ 104044 h 560104"/>
              <a:gd name="connsiteX546" fmla="*/ 4680092 w 11957704"/>
              <a:gd name="connsiteY546" fmla="*/ 104044 h 560104"/>
              <a:gd name="connsiteX547" fmla="*/ 4707727 w 11957704"/>
              <a:gd name="connsiteY547" fmla="*/ 124611 h 560104"/>
              <a:gd name="connsiteX548" fmla="*/ 4707727 w 11957704"/>
              <a:gd name="connsiteY548" fmla="*/ 433114 h 560104"/>
              <a:gd name="connsiteX549" fmla="*/ 4680092 w 11957704"/>
              <a:gd name="connsiteY549" fmla="*/ 457794 h 560104"/>
              <a:gd name="connsiteX550" fmla="*/ 4657065 w 11957704"/>
              <a:gd name="connsiteY550" fmla="*/ 433114 h 560104"/>
              <a:gd name="connsiteX551" fmla="*/ 4657065 w 11957704"/>
              <a:gd name="connsiteY551" fmla="*/ 124611 h 560104"/>
              <a:gd name="connsiteX552" fmla="*/ 4680092 w 11957704"/>
              <a:gd name="connsiteY552" fmla="*/ 104044 h 560104"/>
              <a:gd name="connsiteX553" fmla="*/ 3785445 w 11957704"/>
              <a:gd name="connsiteY553" fmla="*/ 104044 h 560104"/>
              <a:gd name="connsiteX554" fmla="*/ 3807850 w 11957704"/>
              <a:gd name="connsiteY554" fmla="*/ 124611 h 560104"/>
              <a:gd name="connsiteX555" fmla="*/ 3807850 w 11957704"/>
              <a:gd name="connsiteY555" fmla="*/ 433114 h 560104"/>
              <a:gd name="connsiteX556" fmla="*/ 3785445 w 11957704"/>
              <a:gd name="connsiteY556" fmla="*/ 457794 h 560104"/>
              <a:gd name="connsiteX557" fmla="*/ 3763039 w 11957704"/>
              <a:gd name="connsiteY557" fmla="*/ 433114 h 560104"/>
              <a:gd name="connsiteX558" fmla="*/ 3763039 w 11957704"/>
              <a:gd name="connsiteY558" fmla="*/ 124611 h 560104"/>
              <a:gd name="connsiteX559" fmla="*/ 3785445 w 11957704"/>
              <a:gd name="connsiteY559" fmla="*/ 104044 h 560104"/>
              <a:gd name="connsiteX560" fmla="*/ 3480520 w 11957704"/>
              <a:gd name="connsiteY560" fmla="*/ 104044 h 560104"/>
              <a:gd name="connsiteX561" fmla="*/ 3503901 w 11957704"/>
              <a:gd name="connsiteY561" fmla="*/ 124611 h 560104"/>
              <a:gd name="connsiteX562" fmla="*/ 3503901 w 11957704"/>
              <a:gd name="connsiteY562" fmla="*/ 433114 h 560104"/>
              <a:gd name="connsiteX563" fmla="*/ 3480520 w 11957704"/>
              <a:gd name="connsiteY563" fmla="*/ 457794 h 560104"/>
              <a:gd name="connsiteX564" fmla="*/ 3457139 w 11957704"/>
              <a:gd name="connsiteY564" fmla="*/ 433114 h 560104"/>
              <a:gd name="connsiteX565" fmla="*/ 3457139 w 11957704"/>
              <a:gd name="connsiteY565" fmla="*/ 124611 h 560104"/>
              <a:gd name="connsiteX566" fmla="*/ 3480520 w 11957704"/>
              <a:gd name="connsiteY566" fmla="*/ 104044 h 560104"/>
              <a:gd name="connsiteX567" fmla="*/ 3174271 w 11957704"/>
              <a:gd name="connsiteY567" fmla="*/ 104044 h 560104"/>
              <a:gd name="connsiteX568" fmla="*/ 3201902 w 11957704"/>
              <a:gd name="connsiteY568" fmla="*/ 124611 h 560104"/>
              <a:gd name="connsiteX569" fmla="*/ 3201902 w 11957704"/>
              <a:gd name="connsiteY569" fmla="*/ 433114 h 560104"/>
              <a:gd name="connsiteX570" fmla="*/ 3174271 w 11957704"/>
              <a:gd name="connsiteY570" fmla="*/ 457794 h 560104"/>
              <a:gd name="connsiteX571" fmla="*/ 3151245 w 11957704"/>
              <a:gd name="connsiteY571" fmla="*/ 433114 h 560104"/>
              <a:gd name="connsiteX572" fmla="*/ 3151245 w 11957704"/>
              <a:gd name="connsiteY572" fmla="*/ 124611 h 560104"/>
              <a:gd name="connsiteX573" fmla="*/ 3174271 w 11957704"/>
              <a:gd name="connsiteY573" fmla="*/ 104044 h 560104"/>
              <a:gd name="connsiteX574" fmla="*/ 2241350 w 11957704"/>
              <a:gd name="connsiteY574" fmla="*/ 104044 h 560104"/>
              <a:gd name="connsiteX575" fmla="*/ 2263756 w 11957704"/>
              <a:gd name="connsiteY575" fmla="*/ 124611 h 560104"/>
              <a:gd name="connsiteX576" fmla="*/ 2263756 w 11957704"/>
              <a:gd name="connsiteY576" fmla="*/ 433114 h 560104"/>
              <a:gd name="connsiteX577" fmla="*/ 2241350 w 11957704"/>
              <a:gd name="connsiteY577" fmla="*/ 457794 h 560104"/>
              <a:gd name="connsiteX578" fmla="*/ 2218944 w 11957704"/>
              <a:gd name="connsiteY578" fmla="*/ 433114 h 560104"/>
              <a:gd name="connsiteX579" fmla="*/ 2218944 w 11957704"/>
              <a:gd name="connsiteY579" fmla="*/ 124611 h 560104"/>
              <a:gd name="connsiteX580" fmla="*/ 2241350 w 11957704"/>
              <a:gd name="connsiteY580" fmla="*/ 104044 h 560104"/>
              <a:gd name="connsiteX581" fmla="*/ 1936426 w 11957704"/>
              <a:gd name="connsiteY581" fmla="*/ 104044 h 560104"/>
              <a:gd name="connsiteX582" fmla="*/ 1959806 w 11957704"/>
              <a:gd name="connsiteY582" fmla="*/ 124611 h 560104"/>
              <a:gd name="connsiteX583" fmla="*/ 1959806 w 11957704"/>
              <a:gd name="connsiteY583" fmla="*/ 433114 h 560104"/>
              <a:gd name="connsiteX584" fmla="*/ 1936426 w 11957704"/>
              <a:gd name="connsiteY584" fmla="*/ 457794 h 560104"/>
              <a:gd name="connsiteX585" fmla="*/ 1913045 w 11957704"/>
              <a:gd name="connsiteY585" fmla="*/ 433114 h 560104"/>
              <a:gd name="connsiteX586" fmla="*/ 1913045 w 11957704"/>
              <a:gd name="connsiteY586" fmla="*/ 124611 h 560104"/>
              <a:gd name="connsiteX587" fmla="*/ 1936426 w 11957704"/>
              <a:gd name="connsiteY587" fmla="*/ 104044 h 560104"/>
              <a:gd name="connsiteX588" fmla="*/ 1630175 w 11957704"/>
              <a:gd name="connsiteY588" fmla="*/ 104044 h 560104"/>
              <a:gd name="connsiteX589" fmla="*/ 1657806 w 11957704"/>
              <a:gd name="connsiteY589" fmla="*/ 124611 h 560104"/>
              <a:gd name="connsiteX590" fmla="*/ 1657806 w 11957704"/>
              <a:gd name="connsiteY590" fmla="*/ 433114 h 560104"/>
              <a:gd name="connsiteX591" fmla="*/ 1630175 w 11957704"/>
              <a:gd name="connsiteY591" fmla="*/ 457794 h 560104"/>
              <a:gd name="connsiteX592" fmla="*/ 1607148 w 11957704"/>
              <a:gd name="connsiteY592" fmla="*/ 433114 h 560104"/>
              <a:gd name="connsiteX593" fmla="*/ 1607148 w 11957704"/>
              <a:gd name="connsiteY593" fmla="*/ 124611 h 560104"/>
              <a:gd name="connsiteX594" fmla="*/ 1630175 w 11957704"/>
              <a:gd name="connsiteY594" fmla="*/ 104044 h 560104"/>
              <a:gd name="connsiteX595" fmla="*/ 735516 w 11957704"/>
              <a:gd name="connsiteY595" fmla="*/ 104044 h 560104"/>
              <a:gd name="connsiteX596" fmla="*/ 757921 w 11957704"/>
              <a:gd name="connsiteY596" fmla="*/ 124611 h 560104"/>
              <a:gd name="connsiteX597" fmla="*/ 757921 w 11957704"/>
              <a:gd name="connsiteY597" fmla="*/ 433114 h 560104"/>
              <a:gd name="connsiteX598" fmla="*/ 735516 w 11957704"/>
              <a:gd name="connsiteY598" fmla="*/ 457794 h 560104"/>
              <a:gd name="connsiteX599" fmla="*/ 713109 w 11957704"/>
              <a:gd name="connsiteY599" fmla="*/ 433114 h 560104"/>
              <a:gd name="connsiteX600" fmla="*/ 713109 w 11957704"/>
              <a:gd name="connsiteY600" fmla="*/ 124611 h 560104"/>
              <a:gd name="connsiteX601" fmla="*/ 735516 w 11957704"/>
              <a:gd name="connsiteY601" fmla="*/ 104044 h 560104"/>
              <a:gd name="connsiteX602" fmla="*/ 430592 w 11957704"/>
              <a:gd name="connsiteY602" fmla="*/ 104044 h 560104"/>
              <a:gd name="connsiteX603" fmla="*/ 453973 w 11957704"/>
              <a:gd name="connsiteY603" fmla="*/ 124611 h 560104"/>
              <a:gd name="connsiteX604" fmla="*/ 453973 w 11957704"/>
              <a:gd name="connsiteY604" fmla="*/ 433114 h 560104"/>
              <a:gd name="connsiteX605" fmla="*/ 430592 w 11957704"/>
              <a:gd name="connsiteY605" fmla="*/ 457794 h 560104"/>
              <a:gd name="connsiteX606" fmla="*/ 407212 w 11957704"/>
              <a:gd name="connsiteY606" fmla="*/ 433114 h 560104"/>
              <a:gd name="connsiteX607" fmla="*/ 407212 w 11957704"/>
              <a:gd name="connsiteY607" fmla="*/ 124611 h 560104"/>
              <a:gd name="connsiteX608" fmla="*/ 430592 w 11957704"/>
              <a:gd name="connsiteY608" fmla="*/ 104044 h 560104"/>
              <a:gd name="connsiteX609" fmla="*/ 124342 w 11957704"/>
              <a:gd name="connsiteY609" fmla="*/ 104044 h 560104"/>
              <a:gd name="connsiteX610" fmla="*/ 151974 w 11957704"/>
              <a:gd name="connsiteY610" fmla="*/ 124611 h 560104"/>
              <a:gd name="connsiteX611" fmla="*/ 151974 w 11957704"/>
              <a:gd name="connsiteY611" fmla="*/ 433114 h 560104"/>
              <a:gd name="connsiteX612" fmla="*/ 124342 w 11957704"/>
              <a:gd name="connsiteY612" fmla="*/ 457794 h 560104"/>
              <a:gd name="connsiteX613" fmla="*/ 101315 w 11957704"/>
              <a:gd name="connsiteY613" fmla="*/ 433114 h 560104"/>
              <a:gd name="connsiteX614" fmla="*/ 101315 w 11957704"/>
              <a:gd name="connsiteY614" fmla="*/ 124611 h 560104"/>
              <a:gd name="connsiteX615" fmla="*/ 124342 w 11957704"/>
              <a:gd name="connsiteY615" fmla="*/ 104044 h 560104"/>
              <a:gd name="connsiteX616" fmla="*/ 11611245 w 11957704"/>
              <a:gd name="connsiteY616" fmla="*/ 65895 h 560104"/>
              <a:gd name="connsiteX617" fmla="*/ 11634271 w 11957704"/>
              <a:gd name="connsiteY617" fmla="*/ 86487 h 560104"/>
              <a:gd name="connsiteX618" fmla="*/ 11634271 w 11957704"/>
              <a:gd name="connsiteY618" fmla="*/ 473618 h 560104"/>
              <a:gd name="connsiteX619" fmla="*/ 11611245 w 11957704"/>
              <a:gd name="connsiteY619" fmla="*/ 494210 h 560104"/>
              <a:gd name="connsiteX620" fmla="*/ 11583613 w 11957704"/>
              <a:gd name="connsiteY620" fmla="*/ 473618 h 560104"/>
              <a:gd name="connsiteX621" fmla="*/ 11583613 w 11957704"/>
              <a:gd name="connsiteY621" fmla="*/ 86487 h 560104"/>
              <a:gd name="connsiteX622" fmla="*/ 11611245 w 11957704"/>
              <a:gd name="connsiteY622" fmla="*/ 65895 h 560104"/>
              <a:gd name="connsiteX623" fmla="*/ 10105410 w 11957704"/>
              <a:gd name="connsiteY623" fmla="*/ 65895 h 560104"/>
              <a:gd name="connsiteX624" fmla="*/ 10128436 w 11957704"/>
              <a:gd name="connsiteY624" fmla="*/ 86487 h 560104"/>
              <a:gd name="connsiteX625" fmla="*/ 10128436 w 11957704"/>
              <a:gd name="connsiteY625" fmla="*/ 473618 h 560104"/>
              <a:gd name="connsiteX626" fmla="*/ 10105410 w 11957704"/>
              <a:gd name="connsiteY626" fmla="*/ 494210 h 560104"/>
              <a:gd name="connsiteX627" fmla="*/ 10077778 w 11957704"/>
              <a:gd name="connsiteY627" fmla="*/ 473618 h 560104"/>
              <a:gd name="connsiteX628" fmla="*/ 10077778 w 11957704"/>
              <a:gd name="connsiteY628" fmla="*/ 86487 h 560104"/>
              <a:gd name="connsiteX629" fmla="*/ 10105410 w 11957704"/>
              <a:gd name="connsiteY629" fmla="*/ 65895 h 560104"/>
              <a:gd name="connsiteX630" fmla="*/ 8561318 w 11957704"/>
              <a:gd name="connsiteY630" fmla="*/ 65895 h 560104"/>
              <a:gd name="connsiteX631" fmla="*/ 8584344 w 11957704"/>
              <a:gd name="connsiteY631" fmla="*/ 86487 h 560104"/>
              <a:gd name="connsiteX632" fmla="*/ 8584344 w 11957704"/>
              <a:gd name="connsiteY632" fmla="*/ 473618 h 560104"/>
              <a:gd name="connsiteX633" fmla="*/ 8561318 w 11957704"/>
              <a:gd name="connsiteY633" fmla="*/ 494210 h 560104"/>
              <a:gd name="connsiteX634" fmla="*/ 8533686 w 11957704"/>
              <a:gd name="connsiteY634" fmla="*/ 473618 h 560104"/>
              <a:gd name="connsiteX635" fmla="*/ 8533686 w 11957704"/>
              <a:gd name="connsiteY635" fmla="*/ 86487 h 560104"/>
              <a:gd name="connsiteX636" fmla="*/ 8561318 w 11957704"/>
              <a:gd name="connsiteY636" fmla="*/ 65895 h 560104"/>
              <a:gd name="connsiteX637" fmla="*/ 7055482 w 11957704"/>
              <a:gd name="connsiteY637" fmla="*/ 65895 h 560104"/>
              <a:gd name="connsiteX638" fmla="*/ 7078509 w 11957704"/>
              <a:gd name="connsiteY638" fmla="*/ 86487 h 560104"/>
              <a:gd name="connsiteX639" fmla="*/ 7078509 w 11957704"/>
              <a:gd name="connsiteY639" fmla="*/ 473618 h 560104"/>
              <a:gd name="connsiteX640" fmla="*/ 7055482 w 11957704"/>
              <a:gd name="connsiteY640" fmla="*/ 494210 h 560104"/>
              <a:gd name="connsiteX641" fmla="*/ 7027851 w 11957704"/>
              <a:gd name="connsiteY641" fmla="*/ 473618 h 560104"/>
              <a:gd name="connsiteX642" fmla="*/ 7027851 w 11957704"/>
              <a:gd name="connsiteY642" fmla="*/ 86487 h 560104"/>
              <a:gd name="connsiteX643" fmla="*/ 7055482 w 11957704"/>
              <a:gd name="connsiteY643" fmla="*/ 65895 h 560104"/>
              <a:gd name="connsiteX644" fmla="*/ 5596545 w 11957704"/>
              <a:gd name="connsiteY644" fmla="*/ 65895 h 560104"/>
              <a:gd name="connsiteX645" fmla="*/ 5619572 w 11957704"/>
              <a:gd name="connsiteY645" fmla="*/ 86487 h 560104"/>
              <a:gd name="connsiteX646" fmla="*/ 5619572 w 11957704"/>
              <a:gd name="connsiteY646" fmla="*/ 473618 h 560104"/>
              <a:gd name="connsiteX647" fmla="*/ 5596545 w 11957704"/>
              <a:gd name="connsiteY647" fmla="*/ 494210 h 560104"/>
              <a:gd name="connsiteX648" fmla="*/ 5568914 w 11957704"/>
              <a:gd name="connsiteY648" fmla="*/ 473618 h 560104"/>
              <a:gd name="connsiteX649" fmla="*/ 5568914 w 11957704"/>
              <a:gd name="connsiteY649" fmla="*/ 86487 h 560104"/>
              <a:gd name="connsiteX650" fmla="*/ 5596545 w 11957704"/>
              <a:gd name="connsiteY650" fmla="*/ 65895 h 560104"/>
              <a:gd name="connsiteX651" fmla="*/ 4090711 w 11957704"/>
              <a:gd name="connsiteY651" fmla="*/ 65895 h 560104"/>
              <a:gd name="connsiteX652" fmla="*/ 4113737 w 11957704"/>
              <a:gd name="connsiteY652" fmla="*/ 86487 h 560104"/>
              <a:gd name="connsiteX653" fmla="*/ 4113737 w 11957704"/>
              <a:gd name="connsiteY653" fmla="*/ 473618 h 560104"/>
              <a:gd name="connsiteX654" fmla="*/ 4090711 w 11957704"/>
              <a:gd name="connsiteY654" fmla="*/ 494210 h 560104"/>
              <a:gd name="connsiteX655" fmla="*/ 4063092 w 11957704"/>
              <a:gd name="connsiteY655" fmla="*/ 473618 h 560104"/>
              <a:gd name="connsiteX656" fmla="*/ 4063092 w 11957704"/>
              <a:gd name="connsiteY656" fmla="*/ 86487 h 560104"/>
              <a:gd name="connsiteX657" fmla="*/ 4090711 w 11957704"/>
              <a:gd name="connsiteY657" fmla="*/ 65895 h 560104"/>
              <a:gd name="connsiteX658" fmla="*/ 2546629 w 11957704"/>
              <a:gd name="connsiteY658" fmla="*/ 65895 h 560104"/>
              <a:gd name="connsiteX659" fmla="*/ 2569653 w 11957704"/>
              <a:gd name="connsiteY659" fmla="*/ 86487 h 560104"/>
              <a:gd name="connsiteX660" fmla="*/ 2569653 w 11957704"/>
              <a:gd name="connsiteY660" fmla="*/ 473618 h 560104"/>
              <a:gd name="connsiteX661" fmla="*/ 2546629 w 11957704"/>
              <a:gd name="connsiteY661" fmla="*/ 494210 h 560104"/>
              <a:gd name="connsiteX662" fmla="*/ 2518997 w 11957704"/>
              <a:gd name="connsiteY662" fmla="*/ 473618 h 560104"/>
              <a:gd name="connsiteX663" fmla="*/ 2518997 w 11957704"/>
              <a:gd name="connsiteY663" fmla="*/ 86487 h 560104"/>
              <a:gd name="connsiteX664" fmla="*/ 2546629 w 11957704"/>
              <a:gd name="connsiteY664" fmla="*/ 65895 h 560104"/>
              <a:gd name="connsiteX665" fmla="*/ 1040795 w 11957704"/>
              <a:gd name="connsiteY665" fmla="*/ 65895 h 560104"/>
              <a:gd name="connsiteX666" fmla="*/ 1063820 w 11957704"/>
              <a:gd name="connsiteY666" fmla="*/ 86487 h 560104"/>
              <a:gd name="connsiteX667" fmla="*/ 1063820 w 11957704"/>
              <a:gd name="connsiteY667" fmla="*/ 473618 h 560104"/>
              <a:gd name="connsiteX668" fmla="*/ 1040795 w 11957704"/>
              <a:gd name="connsiteY668" fmla="*/ 494210 h 560104"/>
              <a:gd name="connsiteX669" fmla="*/ 1013163 w 11957704"/>
              <a:gd name="connsiteY669" fmla="*/ 473618 h 560104"/>
              <a:gd name="connsiteX670" fmla="*/ 1013163 w 11957704"/>
              <a:gd name="connsiteY670" fmla="*/ 86487 h 560104"/>
              <a:gd name="connsiteX671" fmla="*/ 1040795 w 11957704"/>
              <a:gd name="connsiteY671" fmla="*/ 65895 h 560104"/>
              <a:gd name="connsiteX672" fmla="*/ 11203675 w 11957704"/>
              <a:gd name="connsiteY672" fmla="*/ 0 h 560104"/>
              <a:gd name="connsiteX673" fmla="*/ 11227056 w 11957704"/>
              <a:gd name="connsiteY673" fmla="*/ 20592 h 560104"/>
              <a:gd name="connsiteX674" fmla="*/ 11227056 w 11957704"/>
              <a:gd name="connsiteY674" fmla="*/ 539512 h 560104"/>
              <a:gd name="connsiteX675" fmla="*/ 11203675 w 11957704"/>
              <a:gd name="connsiteY675" fmla="*/ 560104 h 560104"/>
              <a:gd name="connsiteX676" fmla="*/ 11180295 w 11957704"/>
              <a:gd name="connsiteY676" fmla="*/ 539512 h 560104"/>
              <a:gd name="connsiteX677" fmla="*/ 11180295 w 11957704"/>
              <a:gd name="connsiteY677" fmla="*/ 20592 h 560104"/>
              <a:gd name="connsiteX678" fmla="*/ 11203675 w 11957704"/>
              <a:gd name="connsiteY678" fmla="*/ 0 h 560104"/>
              <a:gd name="connsiteX679" fmla="*/ 10796108 w 11957704"/>
              <a:gd name="connsiteY679" fmla="*/ 0 h 560104"/>
              <a:gd name="connsiteX680" fmla="*/ 10823740 w 11957704"/>
              <a:gd name="connsiteY680" fmla="*/ 20592 h 560104"/>
              <a:gd name="connsiteX681" fmla="*/ 10823740 w 11957704"/>
              <a:gd name="connsiteY681" fmla="*/ 539512 h 560104"/>
              <a:gd name="connsiteX682" fmla="*/ 10796108 w 11957704"/>
              <a:gd name="connsiteY682" fmla="*/ 560104 h 560104"/>
              <a:gd name="connsiteX683" fmla="*/ 10773082 w 11957704"/>
              <a:gd name="connsiteY683" fmla="*/ 539512 h 560104"/>
              <a:gd name="connsiteX684" fmla="*/ 10773082 w 11957704"/>
              <a:gd name="connsiteY684" fmla="*/ 20592 h 560104"/>
              <a:gd name="connsiteX685" fmla="*/ 10796108 w 11957704"/>
              <a:gd name="connsiteY685" fmla="*/ 0 h 560104"/>
              <a:gd name="connsiteX686" fmla="*/ 9697841 w 11957704"/>
              <a:gd name="connsiteY686" fmla="*/ 0 h 560104"/>
              <a:gd name="connsiteX687" fmla="*/ 9721221 w 11957704"/>
              <a:gd name="connsiteY687" fmla="*/ 20592 h 560104"/>
              <a:gd name="connsiteX688" fmla="*/ 9721221 w 11957704"/>
              <a:gd name="connsiteY688" fmla="*/ 539512 h 560104"/>
              <a:gd name="connsiteX689" fmla="*/ 9697841 w 11957704"/>
              <a:gd name="connsiteY689" fmla="*/ 560104 h 560104"/>
              <a:gd name="connsiteX690" fmla="*/ 9674460 w 11957704"/>
              <a:gd name="connsiteY690" fmla="*/ 539512 h 560104"/>
              <a:gd name="connsiteX691" fmla="*/ 9674460 w 11957704"/>
              <a:gd name="connsiteY691" fmla="*/ 20592 h 560104"/>
              <a:gd name="connsiteX692" fmla="*/ 9697841 w 11957704"/>
              <a:gd name="connsiteY692" fmla="*/ 0 h 560104"/>
              <a:gd name="connsiteX693" fmla="*/ 9290273 w 11957704"/>
              <a:gd name="connsiteY693" fmla="*/ 0 h 560104"/>
              <a:gd name="connsiteX694" fmla="*/ 9317905 w 11957704"/>
              <a:gd name="connsiteY694" fmla="*/ 20592 h 560104"/>
              <a:gd name="connsiteX695" fmla="*/ 9317905 w 11957704"/>
              <a:gd name="connsiteY695" fmla="*/ 539512 h 560104"/>
              <a:gd name="connsiteX696" fmla="*/ 9290273 w 11957704"/>
              <a:gd name="connsiteY696" fmla="*/ 560104 h 560104"/>
              <a:gd name="connsiteX697" fmla="*/ 9267247 w 11957704"/>
              <a:gd name="connsiteY697" fmla="*/ 539512 h 560104"/>
              <a:gd name="connsiteX698" fmla="*/ 9267247 w 11957704"/>
              <a:gd name="connsiteY698" fmla="*/ 20592 h 560104"/>
              <a:gd name="connsiteX699" fmla="*/ 9290273 w 11957704"/>
              <a:gd name="connsiteY699" fmla="*/ 0 h 560104"/>
              <a:gd name="connsiteX700" fmla="*/ 8153748 w 11957704"/>
              <a:gd name="connsiteY700" fmla="*/ 0 h 560104"/>
              <a:gd name="connsiteX701" fmla="*/ 8177129 w 11957704"/>
              <a:gd name="connsiteY701" fmla="*/ 20592 h 560104"/>
              <a:gd name="connsiteX702" fmla="*/ 8177129 w 11957704"/>
              <a:gd name="connsiteY702" fmla="*/ 539512 h 560104"/>
              <a:gd name="connsiteX703" fmla="*/ 8153748 w 11957704"/>
              <a:gd name="connsiteY703" fmla="*/ 560104 h 560104"/>
              <a:gd name="connsiteX704" fmla="*/ 8130368 w 11957704"/>
              <a:gd name="connsiteY704" fmla="*/ 539512 h 560104"/>
              <a:gd name="connsiteX705" fmla="*/ 8130368 w 11957704"/>
              <a:gd name="connsiteY705" fmla="*/ 20592 h 560104"/>
              <a:gd name="connsiteX706" fmla="*/ 8153748 w 11957704"/>
              <a:gd name="connsiteY706" fmla="*/ 0 h 560104"/>
              <a:gd name="connsiteX707" fmla="*/ 7746181 w 11957704"/>
              <a:gd name="connsiteY707" fmla="*/ 0 h 560104"/>
              <a:gd name="connsiteX708" fmla="*/ 7773813 w 11957704"/>
              <a:gd name="connsiteY708" fmla="*/ 20592 h 560104"/>
              <a:gd name="connsiteX709" fmla="*/ 7773813 w 11957704"/>
              <a:gd name="connsiteY709" fmla="*/ 539512 h 560104"/>
              <a:gd name="connsiteX710" fmla="*/ 7746181 w 11957704"/>
              <a:gd name="connsiteY710" fmla="*/ 560104 h 560104"/>
              <a:gd name="connsiteX711" fmla="*/ 7723155 w 11957704"/>
              <a:gd name="connsiteY711" fmla="*/ 539512 h 560104"/>
              <a:gd name="connsiteX712" fmla="*/ 7723155 w 11957704"/>
              <a:gd name="connsiteY712" fmla="*/ 20592 h 560104"/>
              <a:gd name="connsiteX713" fmla="*/ 7746181 w 11957704"/>
              <a:gd name="connsiteY713" fmla="*/ 0 h 560104"/>
              <a:gd name="connsiteX714" fmla="*/ 6647913 w 11957704"/>
              <a:gd name="connsiteY714" fmla="*/ 0 h 560104"/>
              <a:gd name="connsiteX715" fmla="*/ 6671294 w 11957704"/>
              <a:gd name="connsiteY715" fmla="*/ 20592 h 560104"/>
              <a:gd name="connsiteX716" fmla="*/ 6671294 w 11957704"/>
              <a:gd name="connsiteY716" fmla="*/ 539512 h 560104"/>
              <a:gd name="connsiteX717" fmla="*/ 6647913 w 11957704"/>
              <a:gd name="connsiteY717" fmla="*/ 560104 h 560104"/>
              <a:gd name="connsiteX718" fmla="*/ 6624533 w 11957704"/>
              <a:gd name="connsiteY718" fmla="*/ 539512 h 560104"/>
              <a:gd name="connsiteX719" fmla="*/ 6624533 w 11957704"/>
              <a:gd name="connsiteY719" fmla="*/ 20592 h 560104"/>
              <a:gd name="connsiteX720" fmla="*/ 6647913 w 11957704"/>
              <a:gd name="connsiteY720" fmla="*/ 0 h 560104"/>
              <a:gd name="connsiteX721" fmla="*/ 6240346 w 11957704"/>
              <a:gd name="connsiteY721" fmla="*/ 0 h 560104"/>
              <a:gd name="connsiteX722" fmla="*/ 6267978 w 11957704"/>
              <a:gd name="connsiteY722" fmla="*/ 20592 h 560104"/>
              <a:gd name="connsiteX723" fmla="*/ 6267978 w 11957704"/>
              <a:gd name="connsiteY723" fmla="*/ 539512 h 560104"/>
              <a:gd name="connsiteX724" fmla="*/ 6240346 w 11957704"/>
              <a:gd name="connsiteY724" fmla="*/ 560104 h 560104"/>
              <a:gd name="connsiteX725" fmla="*/ 6217320 w 11957704"/>
              <a:gd name="connsiteY725" fmla="*/ 539512 h 560104"/>
              <a:gd name="connsiteX726" fmla="*/ 6217320 w 11957704"/>
              <a:gd name="connsiteY726" fmla="*/ 20592 h 560104"/>
              <a:gd name="connsiteX727" fmla="*/ 6240346 w 11957704"/>
              <a:gd name="connsiteY727" fmla="*/ 0 h 560104"/>
              <a:gd name="connsiteX728" fmla="*/ 5188978 w 11957704"/>
              <a:gd name="connsiteY728" fmla="*/ 0 h 560104"/>
              <a:gd name="connsiteX729" fmla="*/ 5212357 w 11957704"/>
              <a:gd name="connsiteY729" fmla="*/ 20592 h 560104"/>
              <a:gd name="connsiteX730" fmla="*/ 5212357 w 11957704"/>
              <a:gd name="connsiteY730" fmla="*/ 539512 h 560104"/>
              <a:gd name="connsiteX731" fmla="*/ 5188978 w 11957704"/>
              <a:gd name="connsiteY731" fmla="*/ 560104 h 560104"/>
              <a:gd name="connsiteX732" fmla="*/ 5165597 w 11957704"/>
              <a:gd name="connsiteY732" fmla="*/ 539512 h 560104"/>
              <a:gd name="connsiteX733" fmla="*/ 5165597 w 11957704"/>
              <a:gd name="connsiteY733" fmla="*/ 20592 h 560104"/>
              <a:gd name="connsiteX734" fmla="*/ 5188978 w 11957704"/>
              <a:gd name="connsiteY734" fmla="*/ 0 h 560104"/>
              <a:gd name="connsiteX735" fmla="*/ 4781410 w 11957704"/>
              <a:gd name="connsiteY735" fmla="*/ 0 h 560104"/>
              <a:gd name="connsiteX736" fmla="*/ 4809041 w 11957704"/>
              <a:gd name="connsiteY736" fmla="*/ 20592 h 560104"/>
              <a:gd name="connsiteX737" fmla="*/ 4809041 w 11957704"/>
              <a:gd name="connsiteY737" fmla="*/ 539512 h 560104"/>
              <a:gd name="connsiteX738" fmla="*/ 4781410 w 11957704"/>
              <a:gd name="connsiteY738" fmla="*/ 560104 h 560104"/>
              <a:gd name="connsiteX739" fmla="*/ 4758383 w 11957704"/>
              <a:gd name="connsiteY739" fmla="*/ 539512 h 560104"/>
              <a:gd name="connsiteX740" fmla="*/ 4758383 w 11957704"/>
              <a:gd name="connsiteY740" fmla="*/ 20592 h 560104"/>
              <a:gd name="connsiteX741" fmla="*/ 4781410 w 11957704"/>
              <a:gd name="connsiteY741" fmla="*/ 0 h 560104"/>
              <a:gd name="connsiteX742" fmla="*/ 3683153 w 11957704"/>
              <a:gd name="connsiteY742" fmla="*/ 0 h 560104"/>
              <a:gd name="connsiteX743" fmla="*/ 3706534 w 11957704"/>
              <a:gd name="connsiteY743" fmla="*/ 20592 h 560104"/>
              <a:gd name="connsiteX744" fmla="*/ 3706534 w 11957704"/>
              <a:gd name="connsiteY744" fmla="*/ 539512 h 560104"/>
              <a:gd name="connsiteX745" fmla="*/ 3683153 w 11957704"/>
              <a:gd name="connsiteY745" fmla="*/ 560104 h 560104"/>
              <a:gd name="connsiteX746" fmla="*/ 3659773 w 11957704"/>
              <a:gd name="connsiteY746" fmla="*/ 539512 h 560104"/>
              <a:gd name="connsiteX747" fmla="*/ 3659773 w 11957704"/>
              <a:gd name="connsiteY747" fmla="*/ 20592 h 560104"/>
              <a:gd name="connsiteX748" fmla="*/ 3683153 w 11957704"/>
              <a:gd name="connsiteY748" fmla="*/ 0 h 560104"/>
              <a:gd name="connsiteX749" fmla="*/ 3275586 w 11957704"/>
              <a:gd name="connsiteY749" fmla="*/ 0 h 560104"/>
              <a:gd name="connsiteX750" fmla="*/ 3303219 w 11957704"/>
              <a:gd name="connsiteY750" fmla="*/ 20592 h 560104"/>
              <a:gd name="connsiteX751" fmla="*/ 3303219 w 11957704"/>
              <a:gd name="connsiteY751" fmla="*/ 539512 h 560104"/>
              <a:gd name="connsiteX752" fmla="*/ 3275586 w 11957704"/>
              <a:gd name="connsiteY752" fmla="*/ 560104 h 560104"/>
              <a:gd name="connsiteX753" fmla="*/ 3252560 w 11957704"/>
              <a:gd name="connsiteY753" fmla="*/ 539512 h 560104"/>
              <a:gd name="connsiteX754" fmla="*/ 3252560 w 11957704"/>
              <a:gd name="connsiteY754" fmla="*/ 20592 h 560104"/>
              <a:gd name="connsiteX755" fmla="*/ 3275586 w 11957704"/>
              <a:gd name="connsiteY755" fmla="*/ 0 h 560104"/>
              <a:gd name="connsiteX756" fmla="*/ 2139060 w 11957704"/>
              <a:gd name="connsiteY756" fmla="*/ 0 h 560104"/>
              <a:gd name="connsiteX757" fmla="*/ 2162440 w 11957704"/>
              <a:gd name="connsiteY757" fmla="*/ 20592 h 560104"/>
              <a:gd name="connsiteX758" fmla="*/ 2162440 w 11957704"/>
              <a:gd name="connsiteY758" fmla="*/ 539512 h 560104"/>
              <a:gd name="connsiteX759" fmla="*/ 2139060 w 11957704"/>
              <a:gd name="connsiteY759" fmla="*/ 560104 h 560104"/>
              <a:gd name="connsiteX760" fmla="*/ 2115679 w 11957704"/>
              <a:gd name="connsiteY760" fmla="*/ 539512 h 560104"/>
              <a:gd name="connsiteX761" fmla="*/ 2115679 w 11957704"/>
              <a:gd name="connsiteY761" fmla="*/ 20592 h 560104"/>
              <a:gd name="connsiteX762" fmla="*/ 2139060 w 11957704"/>
              <a:gd name="connsiteY762" fmla="*/ 0 h 560104"/>
              <a:gd name="connsiteX763" fmla="*/ 1731492 w 11957704"/>
              <a:gd name="connsiteY763" fmla="*/ 0 h 560104"/>
              <a:gd name="connsiteX764" fmla="*/ 1759123 w 11957704"/>
              <a:gd name="connsiteY764" fmla="*/ 20592 h 560104"/>
              <a:gd name="connsiteX765" fmla="*/ 1759123 w 11957704"/>
              <a:gd name="connsiteY765" fmla="*/ 539512 h 560104"/>
              <a:gd name="connsiteX766" fmla="*/ 1731492 w 11957704"/>
              <a:gd name="connsiteY766" fmla="*/ 560104 h 560104"/>
              <a:gd name="connsiteX767" fmla="*/ 1708466 w 11957704"/>
              <a:gd name="connsiteY767" fmla="*/ 539512 h 560104"/>
              <a:gd name="connsiteX768" fmla="*/ 1708466 w 11957704"/>
              <a:gd name="connsiteY768" fmla="*/ 20592 h 560104"/>
              <a:gd name="connsiteX769" fmla="*/ 1731492 w 11957704"/>
              <a:gd name="connsiteY769" fmla="*/ 0 h 560104"/>
              <a:gd name="connsiteX770" fmla="*/ 633226 w 11957704"/>
              <a:gd name="connsiteY770" fmla="*/ 0 h 560104"/>
              <a:gd name="connsiteX771" fmla="*/ 656606 w 11957704"/>
              <a:gd name="connsiteY771" fmla="*/ 20592 h 560104"/>
              <a:gd name="connsiteX772" fmla="*/ 656606 w 11957704"/>
              <a:gd name="connsiteY772" fmla="*/ 539512 h 560104"/>
              <a:gd name="connsiteX773" fmla="*/ 633226 w 11957704"/>
              <a:gd name="connsiteY773" fmla="*/ 560104 h 560104"/>
              <a:gd name="connsiteX774" fmla="*/ 609845 w 11957704"/>
              <a:gd name="connsiteY774" fmla="*/ 539512 h 560104"/>
              <a:gd name="connsiteX775" fmla="*/ 609845 w 11957704"/>
              <a:gd name="connsiteY775" fmla="*/ 20592 h 560104"/>
              <a:gd name="connsiteX776" fmla="*/ 633226 w 11957704"/>
              <a:gd name="connsiteY776" fmla="*/ 0 h 560104"/>
              <a:gd name="connsiteX777" fmla="*/ 225659 w 11957704"/>
              <a:gd name="connsiteY777" fmla="*/ 0 h 560104"/>
              <a:gd name="connsiteX778" fmla="*/ 253290 w 11957704"/>
              <a:gd name="connsiteY778" fmla="*/ 20592 h 560104"/>
              <a:gd name="connsiteX779" fmla="*/ 253290 w 11957704"/>
              <a:gd name="connsiteY779" fmla="*/ 539512 h 560104"/>
              <a:gd name="connsiteX780" fmla="*/ 225659 w 11957704"/>
              <a:gd name="connsiteY780" fmla="*/ 560104 h 560104"/>
              <a:gd name="connsiteX781" fmla="*/ 202632 w 11957704"/>
              <a:gd name="connsiteY781" fmla="*/ 539512 h 560104"/>
              <a:gd name="connsiteX782" fmla="*/ 202632 w 11957704"/>
              <a:gd name="connsiteY782" fmla="*/ 20592 h 560104"/>
              <a:gd name="connsiteX783" fmla="*/ 225659 w 11957704"/>
              <a:gd name="connsiteY783" fmla="*/ 0 h 56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</a:cxnLst>
            <a:rect l="l" t="t" r="r" b="b"/>
            <a:pathLst>
              <a:path w="11957704" h="560104">
                <a:moveTo>
                  <a:pt x="11810158" y="209821"/>
                </a:moveTo>
                <a:cubicBezTo>
                  <a:pt x="11824505" y="209821"/>
                  <a:pt x="11838852" y="222275"/>
                  <a:pt x="11838852" y="234729"/>
                </a:cubicBezTo>
                <a:cubicBezTo>
                  <a:pt x="11838852" y="326057"/>
                  <a:pt x="11838852" y="326057"/>
                  <a:pt x="11838852" y="326057"/>
                </a:cubicBezTo>
                <a:cubicBezTo>
                  <a:pt x="11838852" y="338511"/>
                  <a:pt x="11824505" y="346813"/>
                  <a:pt x="11810158" y="346813"/>
                </a:cubicBezTo>
                <a:cubicBezTo>
                  <a:pt x="11795811" y="346813"/>
                  <a:pt x="11786246" y="338511"/>
                  <a:pt x="11786246" y="326057"/>
                </a:cubicBezTo>
                <a:cubicBezTo>
                  <a:pt x="11786246" y="234729"/>
                  <a:pt x="11786246" y="234729"/>
                  <a:pt x="11786246" y="234729"/>
                </a:cubicBezTo>
                <a:cubicBezTo>
                  <a:pt x="11786246" y="222275"/>
                  <a:pt x="11795811" y="209821"/>
                  <a:pt x="11810158" y="209821"/>
                </a:cubicBezTo>
                <a:close/>
                <a:moveTo>
                  <a:pt x="11407725" y="209821"/>
                </a:moveTo>
                <a:cubicBezTo>
                  <a:pt x="11422072" y="209821"/>
                  <a:pt x="11431637" y="222275"/>
                  <a:pt x="11431637" y="234729"/>
                </a:cubicBezTo>
                <a:cubicBezTo>
                  <a:pt x="11431637" y="326057"/>
                  <a:pt x="11431637" y="326057"/>
                  <a:pt x="11431637" y="326057"/>
                </a:cubicBezTo>
                <a:cubicBezTo>
                  <a:pt x="11431637" y="338511"/>
                  <a:pt x="11422072" y="346813"/>
                  <a:pt x="11407725" y="346813"/>
                </a:cubicBezTo>
                <a:cubicBezTo>
                  <a:pt x="11393378" y="346813"/>
                  <a:pt x="11379031" y="338511"/>
                  <a:pt x="11379031" y="326057"/>
                </a:cubicBezTo>
                <a:cubicBezTo>
                  <a:pt x="11379031" y="234729"/>
                  <a:pt x="11379031" y="234729"/>
                  <a:pt x="11379031" y="234729"/>
                </a:cubicBezTo>
                <a:cubicBezTo>
                  <a:pt x="11379031" y="222275"/>
                  <a:pt x="11393378" y="209821"/>
                  <a:pt x="11407725" y="209821"/>
                </a:cubicBezTo>
                <a:close/>
                <a:moveTo>
                  <a:pt x="10304323" y="209821"/>
                </a:moveTo>
                <a:cubicBezTo>
                  <a:pt x="10318670" y="209821"/>
                  <a:pt x="10333017" y="222275"/>
                  <a:pt x="10333017" y="234729"/>
                </a:cubicBezTo>
                <a:cubicBezTo>
                  <a:pt x="10333017" y="326057"/>
                  <a:pt x="10333017" y="326057"/>
                  <a:pt x="10333017" y="326057"/>
                </a:cubicBezTo>
                <a:cubicBezTo>
                  <a:pt x="10333017" y="338511"/>
                  <a:pt x="10318670" y="346813"/>
                  <a:pt x="10304323" y="346813"/>
                </a:cubicBezTo>
                <a:cubicBezTo>
                  <a:pt x="10289976" y="346813"/>
                  <a:pt x="10280411" y="338511"/>
                  <a:pt x="10280411" y="326057"/>
                </a:cubicBezTo>
                <a:cubicBezTo>
                  <a:pt x="10280411" y="234729"/>
                  <a:pt x="10280411" y="234729"/>
                  <a:pt x="10280411" y="234729"/>
                </a:cubicBezTo>
                <a:cubicBezTo>
                  <a:pt x="10280411" y="222275"/>
                  <a:pt x="10289976" y="209821"/>
                  <a:pt x="10304323" y="209821"/>
                </a:cubicBezTo>
                <a:close/>
                <a:moveTo>
                  <a:pt x="9901890" y="209821"/>
                </a:moveTo>
                <a:cubicBezTo>
                  <a:pt x="9916237" y="209821"/>
                  <a:pt x="9925802" y="222275"/>
                  <a:pt x="9925802" y="234729"/>
                </a:cubicBezTo>
                <a:cubicBezTo>
                  <a:pt x="9925802" y="326057"/>
                  <a:pt x="9925802" y="326057"/>
                  <a:pt x="9925802" y="326057"/>
                </a:cubicBezTo>
                <a:cubicBezTo>
                  <a:pt x="9925802" y="338511"/>
                  <a:pt x="9916237" y="346813"/>
                  <a:pt x="9901890" y="346813"/>
                </a:cubicBezTo>
                <a:cubicBezTo>
                  <a:pt x="9887543" y="346813"/>
                  <a:pt x="9873196" y="338511"/>
                  <a:pt x="9873196" y="326057"/>
                </a:cubicBezTo>
                <a:cubicBezTo>
                  <a:pt x="9873196" y="234729"/>
                  <a:pt x="9873196" y="234729"/>
                  <a:pt x="9873196" y="234729"/>
                </a:cubicBezTo>
                <a:cubicBezTo>
                  <a:pt x="9873196" y="222275"/>
                  <a:pt x="9887543" y="209821"/>
                  <a:pt x="9901890" y="209821"/>
                </a:cubicBezTo>
                <a:close/>
                <a:moveTo>
                  <a:pt x="8760231" y="209821"/>
                </a:moveTo>
                <a:cubicBezTo>
                  <a:pt x="8774578" y="209821"/>
                  <a:pt x="8788925" y="222275"/>
                  <a:pt x="8788925" y="234729"/>
                </a:cubicBezTo>
                <a:cubicBezTo>
                  <a:pt x="8788925" y="326057"/>
                  <a:pt x="8788925" y="326057"/>
                  <a:pt x="8788925" y="326057"/>
                </a:cubicBezTo>
                <a:cubicBezTo>
                  <a:pt x="8788925" y="338511"/>
                  <a:pt x="8774578" y="346813"/>
                  <a:pt x="8760231" y="346813"/>
                </a:cubicBezTo>
                <a:cubicBezTo>
                  <a:pt x="8745884" y="346813"/>
                  <a:pt x="8736319" y="338511"/>
                  <a:pt x="8736319" y="326057"/>
                </a:cubicBezTo>
                <a:cubicBezTo>
                  <a:pt x="8736319" y="234729"/>
                  <a:pt x="8736319" y="234729"/>
                  <a:pt x="8736319" y="234729"/>
                </a:cubicBezTo>
                <a:cubicBezTo>
                  <a:pt x="8736319" y="222275"/>
                  <a:pt x="8745884" y="209821"/>
                  <a:pt x="8760231" y="209821"/>
                </a:cubicBezTo>
                <a:close/>
                <a:moveTo>
                  <a:pt x="8357798" y="209821"/>
                </a:moveTo>
                <a:cubicBezTo>
                  <a:pt x="8372145" y="209821"/>
                  <a:pt x="8381710" y="222275"/>
                  <a:pt x="8381710" y="234729"/>
                </a:cubicBezTo>
                <a:cubicBezTo>
                  <a:pt x="8381710" y="326057"/>
                  <a:pt x="8381710" y="326057"/>
                  <a:pt x="8381710" y="326057"/>
                </a:cubicBezTo>
                <a:cubicBezTo>
                  <a:pt x="8381710" y="338511"/>
                  <a:pt x="8372145" y="346813"/>
                  <a:pt x="8357798" y="346813"/>
                </a:cubicBezTo>
                <a:cubicBezTo>
                  <a:pt x="8343451" y="346813"/>
                  <a:pt x="8329104" y="338511"/>
                  <a:pt x="8329104" y="326057"/>
                </a:cubicBezTo>
                <a:cubicBezTo>
                  <a:pt x="8329104" y="234729"/>
                  <a:pt x="8329104" y="234729"/>
                  <a:pt x="8329104" y="234729"/>
                </a:cubicBezTo>
                <a:cubicBezTo>
                  <a:pt x="8329104" y="222275"/>
                  <a:pt x="8343451" y="209821"/>
                  <a:pt x="8357798" y="209821"/>
                </a:cubicBezTo>
                <a:close/>
                <a:moveTo>
                  <a:pt x="7254396" y="209821"/>
                </a:moveTo>
                <a:cubicBezTo>
                  <a:pt x="7268743" y="209821"/>
                  <a:pt x="7283090" y="222275"/>
                  <a:pt x="7283090" y="234729"/>
                </a:cubicBezTo>
                <a:cubicBezTo>
                  <a:pt x="7283090" y="326057"/>
                  <a:pt x="7283090" y="326057"/>
                  <a:pt x="7283090" y="326057"/>
                </a:cubicBezTo>
                <a:cubicBezTo>
                  <a:pt x="7283090" y="338511"/>
                  <a:pt x="7268743" y="346813"/>
                  <a:pt x="7254396" y="346813"/>
                </a:cubicBezTo>
                <a:cubicBezTo>
                  <a:pt x="7240048" y="346813"/>
                  <a:pt x="7230484" y="338511"/>
                  <a:pt x="7230484" y="326057"/>
                </a:cubicBezTo>
                <a:cubicBezTo>
                  <a:pt x="7230484" y="234729"/>
                  <a:pt x="7230484" y="234729"/>
                  <a:pt x="7230484" y="234729"/>
                </a:cubicBezTo>
                <a:cubicBezTo>
                  <a:pt x="7230484" y="222275"/>
                  <a:pt x="7240048" y="209821"/>
                  <a:pt x="7254396" y="209821"/>
                </a:cubicBezTo>
                <a:close/>
                <a:moveTo>
                  <a:pt x="6851963" y="209821"/>
                </a:moveTo>
                <a:cubicBezTo>
                  <a:pt x="6866310" y="209821"/>
                  <a:pt x="6875875" y="222275"/>
                  <a:pt x="6875875" y="234729"/>
                </a:cubicBezTo>
                <a:cubicBezTo>
                  <a:pt x="6875875" y="326057"/>
                  <a:pt x="6875875" y="326057"/>
                  <a:pt x="6875875" y="326057"/>
                </a:cubicBezTo>
                <a:cubicBezTo>
                  <a:pt x="6875875" y="338511"/>
                  <a:pt x="6866310" y="346813"/>
                  <a:pt x="6851963" y="346813"/>
                </a:cubicBezTo>
                <a:cubicBezTo>
                  <a:pt x="6837616" y="346813"/>
                  <a:pt x="6823269" y="338511"/>
                  <a:pt x="6823269" y="326057"/>
                </a:cubicBezTo>
                <a:cubicBezTo>
                  <a:pt x="6823269" y="234729"/>
                  <a:pt x="6823269" y="234729"/>
                  <a:pt x="6823269" y="234729"/>
                </a:cubicBezTo>
                <a:cubicBezTo>
                  <a:pt x="6823269" y="222275"/>
                  <a:pt x="6837616" y="209821"/>
                  <a:pt x="6851963" y="209821"/>
                </a:cubicBezTo>
                <a:close/>
                <a:moveTo>
                  <a:pt x="5795458" y="209821"/>
                </a:moveTo>
                <a:cubicBezTo>
                  <a:pt x="5809805" y="209821"/>
                  <a:pt x="5824152" y="222275"/>
                  <a:pt x="5824152" y="234729"/>
                </a:cubicBezTo>
                <a:cubicBezTo>
                  <a:pt x="5824152" y="326057"/>
                  <a:pt x="5824152" y="326057"/>
                  <a:pt x="5824152" y="326057"/>
                </a:cubicBezTo>
                <a:cubicBezTo>
                  <a:pt x="5824152" y="338511"/>
                  <a:pt x="5809805" y="346813"/>
                  <a:pt x="5795458" y="346813"/>
                </a:cubicBezTo>
                <a:cubicBezTo>
                  <a:pt x="5781111" y="346813"/>
                  <a:pt x="5771546" y="338511"/>
                  <a:pt x="5771546" y="326057"/>
                </a:cubicBezTo>
                <a:cubicBezTo>
                  <a:pt x="5771546" y="234729"/>
                  <a:pt x="5771546" y="234729"/>
                  <a:pt x="5771546" y="234729"/>
                </a:cubicBezTo>
                <a:cubicBezTo>
                  <a:pt x="5771546" y="222275"/>
                  <a:pt x="5781111" y="209821"/>
                  <a:pt x="5795458" y="209821"/>
                </a:cubicBezTo>
                <a:close/>
                <a:moveTo>
                  <a:pt x="5393027" y="209821"/>
                </a:moveTo>
                <a:cubicBezTo>
                  <a:pt x="5407374" y="209821"/>
                  <a:pt x="5416938" y="222275"/>
                  <a:pt x="5416938" y="234729"/>
                </a:cubicBezTo>
                <a:cubicBezTo>
                  <a:pt x="5416938" y="326057"/>
                  <a:pt x="5416938" y="326057"/>
                  <a:pt x="5416938" y="326057"/>
                </a:cubicBezTo>
                <a:cubicBezTo>
                  <a:pt x="5416938" y="338511"/>
                  <a:pt x="5407374" y="346813"/>
                  <a:pt x="5393027" y="346813"/>
                </a:cubicBezTo>
                <a:cubicBezTo>
                  <a:pt x="5378680" y="346813"/>
                  <a:pt x="5364333" y="338511"/>
                  <a:pt x="5364333" y="326057"/>
                </a:cubicBezTo>
                <a:cubicBezTo>
                  <a:pt x="5364333" y="234729"/>
                  <a:pt x="5364333" y="234729"/>
                  <a:pt x="5364333" y="234729"/>
                </a:cubicBezTo>
                <a:cubicBezTo>
                  <a:pt x="5364333" y="222275"/>
                  <a:pt x="5378680" y="209821"/>
                  <a:pt x="5393027" y="209821"/>
                </a:cubicBezTo>
                <a:close/>
                <a:moveTo>
                  <a:pt x="4289625" y="209821"/>
                </a:moveTo>
                <a:cubicBezTo>
                  <a:pt x="4303972" y="209821"/>
                  <a:pt x="4318319" y="222275"/>
                  <a:pt x="4318319" y="234729"/>
                </a:cubicBezTo>
                <a:cubicBezTo>
                  <a:pt x="4318319" y="326057"/>
                  <a:pt x="4318319" y="326057"/>
                  <a:pt x="4318319" y="326057"/>
                </a:cubicBezTo>
                <a:cubicBezTo>
                  <a:pt x="4318319" y="338511"/>
                  <a:pt x="4303972" y="346813"/>
                  <a:pt x="4289625" y="346813"/>
                </a:cubicBezTo>
                <a:cubicBezTo>
                  <a:pt x="4275277" y="346813"/>
                  <a:pt x="4265712" y="338511"/>
                  <a:pt x="4265712" y="326057"/>
                </a:cubicBezTo>
                <a:cubicBezTo>
                  <a:pt x="4265712" y="234729"/>
                  <a:pt x="4265712" y="234729"/>
                  <a:pt x="4265712" y="234729"/>
                </a:cubicBezTo>
                <a:cubicBezTo>
                  <a:pt x="4265712" y="222275"/>
                  <a:pt x="4275277" y="209821"/>
                  <a:pt x="4289625" y="209821"/>
                </a:cubicBezTo>
                <a:close/>
                <a:moveTo>
                  <a:pt x="3887205" y="209821"/>
                </a:moveTo>
                <a:cubicBezTo>
                  <a:pt x="3901551" y="209821"/>
                  <a:pt x="3911116" y="222275"/>
                  <a:pt x="3911116" y="234729"/>
                </a:cubicBezTo>
                <a:cubicBezTo>
                  <a:pt x="3911116" y="326057"/>
                  <a:pt x="3911116" y="326057"/>
                  <a:pt x="3911116" y="326057"/>
                </a:cubicBezTo>
                <a:cubicBezTo>
                  <a:pt x="3911116" y="338511"/>
                  <a:pt x="3901551" y="346813"/>
                  <a:pt x="3887205" y="346813"/>
                </a:cubicBezTo>
                <a:cubicBezTo>
                  <a:pt x="3872857" y="346813"/>
                  <a:pt x="3858511" y="338511"/>
                  <a:pt x="3858511" y="326057"/>
                </a:cubicBezTo>
                <a:cubicBezTo>
                  <a:pt x="3858511" y="234729"/>
                  <a:pt x="3858511" y="234729"/>
                  <a:pt x="3858511" y="234729"/>
                </a:cubicBezTo>
                <a:cubicBezTo>
                  <a:pt x="3858511" y="222275"/>
                  <a:pt x="3872857" y="209821"/>
                  <a:pt x="3887205" y="209821"/>
                </a:cubicBezTo>
                <a:close/>
                <a:moveTo>
                  <a:pt x="2745541" y="209821"/>
                </a:moveTo>
                <a:cubicBezTo>
                  <a:pt x="2759887" y="209821"/>
                  <a:pt x="2774235" y="222275"/>
                  <a:pt x="2774235" y="234729"/>
                </a:cubicBezTo>
                <a:cubicBezTo>
                  <a:pt x="2774235" y="326057"/>
                  <a:pt x="2774235" y="326057"/>
                  <a:pt x="2774235" y="326057"/>
                </a:cubicBezTo>
                <a:cubicBezTo>
                  <a:pt x="2774235" y="338511"/>
                  <a:pt x="2759887" y="346813"/>
                  <a:pt x="2745541" y="346813"/>
                </a:cubicBezTo>
                <a:cubicBezTo>
                  <a:pt x="2731194" y="346813"/>
                  <a:pt x="2721630" y="338511"/>
                  <a:pt x="2721630" y="326057"/>
                </a:cubicBezTo>
                <a:cubicBezTo>
                  <a:pt x="2721630" y="234729"/>
                  <a:pt x="2721630" y="234729"/>
                  <a:pt x="2721630" y="234729"/>
                </a:cubicBezTo>
                <a:cubicBezTo>
                  <a:pt x="2721630" y="222275"/>
                  <a:pt x="2731194" y="209821"/>
                  <a:pt x="2745541" y="209821"/>
                </a:cubicBezTo>
                <a:close/>
                <a:moveTo>
                  <a:pt x="2343110" y="209821"/>
                </a:moveTo>
                <a:cubicBezTo>
                  <a:pt x="2357457" y="209821"/>
                  <a:pt x="2367020" y="222275"/>
                  <a:pt x="2367020" y="234729"/>
                </a:cubicBezTo>
                <a:cubicBezTo>
                  <a:pt x="2367020" y="326057"/>
                  <a:pt x="2367020" y="326057"/>
                  <a:pt x="2367020" y="326057"/>
                </a:cubicBezTo>
                <a:cubicBezTo>
                  <a:pt x="2367020" y="338511"/>
                  <a:pt x="2357457" y="346813"/>
                  <a:pt x="2343110" y="346813"/>
                </a:cubicBezTo>
                <a:cubicBezTo>
                  <a:pt x="2328763" y="346813"/>
                  <a:pt x="2314414" y="338511"/>
                  <a:pt x="2314414" y="326057"/>
                </a:cubicBezTo>
                <a:cubicBezTo>
                  <a:pt x="2314414" y="234729"/>
                  <a:pt x="2314414" y="234729"/>
                  <a:pt x="2314414" y="234729"/>
                </a:cubicBezTo>
                <a:cubicBezTo>
                  <a:pt x="2314414" y="222275"/>
                  <a:pt x="2328763" y="209821"/>
                  <a:pt x="2343110" y="209821"/>
                </a:cubicBezTo>
                <a:close/>
                <a:moveTo>
                  <a:pt x="1239707" y="209821"/>
                </a:moveTo>
                <a:cubicBezTo>
                  <a:pt x="1254054" y="209821"/>
                  <a:pt x="1268401" y="222275"/>
                  <a:pt x="1268401" y="234729"/>
                </a:cubicBezTo>
                <a:cubicBezTo>
                  <a:pt x="1268401" y="326057"/>
                  <a:pt x="1268401" y="326057"/>
                  <a:pt x="1268401" y="326057"/>
                </a:cubicBezTo>
                <a:cubicBezTo>
                  <a:pt x="1268401" y="338511"/>
                  <a:pt x="1254054" y="346813"/>
                  <a:pt x="1239707" y="346813"/>
                </a:cubicBezTo>
                <a:cubicBezTo>
                  <a:pt x="1225360" y="346813"/>
                  <a:pt x="1215794" y="338511"/>
                  <a:pt x="1215794" y="326057"/>
                </a:cubicBezTo>
                <a:cubicBezTo>
                  <a:pt x="1215794" y="234729"/>
                  <a:pt x="1215794" y="234729"/>
                  <a:pt x="1215794" y="234729"/>
                </a:cubicBezTo>
                <a:cubicBezTo>
                  <a:pt x="1215794" y="222275"/>
                  <a:pt x="1225360" y="209821"/>
                  <a:pt x="1239707" y="209821"/>
                </a:cubicBezTo>
                <a:close/>
                <a:moveTo>
                  <a:pt x="837274" y="209821"/>
                </a:moveTo>
                <a:cubicBezTo>
                  <a:pt x="851621" y="209821"/>
                  <a:pt x="861187" y="222275"/>
                  <a:pt x="861187" y="234729"/>
                </a:cubicBezTo>
                <a:cubicBezTo>
                  <a:pt x="861187" y="326057"/>
                  <a:pt x="861187" y="326057"/>
                  <a:pt x="861187" y="326057"/>
                </a:cubicBezTo>
                <a:cubicBezTo>
                  <a:pt x="861187" y="338511"/>
                  <a:pt x="851621" y="346813"/>
                  <a:pt x="837274" y="346813"/>
                </a:cubicBezTo>
                <a:cubicBezTo>
                  <a:pt x="822927" y="346813"/>
                  <a:pt x="808580" y="338511"/>
                  <a:pt x="808580" y="326057"/>
                </a:cubicBezTo>
                <a:cubicBezTo>
                  <a:pt x="808580" y="234729"/>
                  <a:pt x="808580" y="234729"/>
                  <a:pt x="808580" y="234729"/>
                </a:cubicBezTo>
                <a:cubicBezTo>
                  <a:pt x="808580" y="222275"/>
                  <a:pt x="822927" y="209821"/>
                  <a:pt x="837274" y="209821"/>
                </a:cubicBezTo>
                <a:close/>
                <a:moveTo>
                  <a:pt x="11102359" y="202885"/>
                </a:moveTo>
                <a:cubicBezTo>
                  <a:pt x="11116388" y="202885"/>
                  <a:pt x="11125740" y="211099"/>
                  <a:pt x="11125740" y="223420"/>
                </a:cubicBezTo>
                <a:cubicBezTo>
                  <a:pt x="11125740" y="338416"/>
                  <a:pt x="11125740" y="338416"/>
                  <a:pt x="11125740" y="338416"/>
                </a:cubicBezTo>
                <a:cubicBezTo>
                  <a:pt x="11125740" y="350737"/>
                  <a:pt x="11116388" y="358951"/>
                  <a:pt x="11102359" y="358951"/>
                </a:cubicBezTo>
                <a:cubicBezTo>
                  <a:pt x="11088331" y="358951"/>
                  <a:pt x="11078979" y="350737"/>
                  <a:pt x="11078979" y="338416"/>
                </a:cubicBezTo>
                <a:cubicBezTo>
                  <a:pt x="11078979" y="223420"/>
                  <a:pt x="11078979" y="223420"/>
                  <a:pt x="11078979" y="223420"/>
                </a:cubicBezTo>
                <a:cubicBezTo>
                  <a:pt x="11078979" y="211099"/>
                  <a:pt x="11088331" y="202885"/>
                  <a:pt x="11102359" y="202885"/>
                </a:cubicBezTo>
                <a:close/>
                <a:moveTo>
                  <a:pt x="9596525" y="202885"/>
                </a:moveTo>
                <a:cubicBezTo>
                  <a:pt x="9610553" y="202885"/>
                  <a:pt x="9619905" y="211099"/>
                  <a:pt x="9619905" y="223420"/>
                </a:cubicBezTo>
                <a:cubicBezTo>
                  <a:pt x="9619905" y="338416"/>
                  <a:pt x="9619905" y="338416"/>
                  <a:pt x="9619905" y="338416"/>
                </a:cubicBezTo>
                <a:cubicBezTo>
                  <a:pt x="9619905" y="350737"/>
                  <a:pt x="9610553" y="358951"/>
                  <a:pt x="9596525" y="358951"/>
                </a:cubicBezTo>
                <a:cubicBezTo>
                  <a:pt x="9582496" y="358951"/>
                  <a:pt x="9573144" y="350737"/>
                  <a:pt x="9573144" y="338416"/>
                </a:cubicBezTo>
                <a:cubicBezTo>
                  <a:pt x="9573144" y="223420"/>
                  <a:pt x="9573144" y="223420"/>
                  <a:pt x="9573144" y="223420"/>
                </a:cubicBezTo>
                <a:cubicBezTo>
                  <a:pt x="9573144" y="211099"/>
                  <a:pt x="9582496" y="202885"/>
                  <a:pt x="9596525" y="202885"/>
                </a:cubicBezTo>
                <a:close/>
                <a:moveTo>
                  <a:pt x="8052432" y="202885"/>
                </a:moveTo>
                <a:cubicBezTo>
                  <a:pt x="8066461" y="202885"/>
                  <a:pt x="8075813" y="211099"/>
                  <a:pt x="8075813" y="223420"/>
                </a:cubicBezTo>
                <a:cubicBezTo>
                  <a:pt x="8075813" y="338416"/>
                  <a:pt x="8075813" y="338416"/>
                  <a:pt x="8075813" y="338416"/>
                </a:cubicBezTo>
                <a:cubicBezTo>
                  <a:pt x="8075813" y="350737"/>
                  <a:pt x="8066461" y="358951"/>
                  <a:pt x="8052432" y="358951"/>
                </a:cubicBezTo>
                <a:cubicBezTo>
                  <a:pt x="8038404" y="358951"/>
                  <a:pt x="8029052" y="350737"/>
                  <a:pt x="8029052" y="338416"/>
                </a:cubicBezTo>
                <a:cubicBezTo>
                  <a:pt x="8029052" y="223420"/>
                  <a:pt x="8029052" y="223420"/>
                  <a:pt x="8029052" y="223420"/>
                </a:cubicBezTo>
                <a:cubicBezTo>
                  <a:pt x="8029052" y="211099"/>
                  <a:pt x="8038404" y="202885"/>
                  <a:pt x="8052432" y="202885"/>
                </a:cubicBezTo>
                <a:close/>
                <a:moveTo>
                  <a:pt x="6546597" y="202885"/>
                </a:moveTo>
                <a:cubicBezTo>
                  <a:pt x="6560626" y="202885"/>
                  <a:pt x="6569978" y="211099"/>
                  <a:pt x="6569978" y="223420"/>
                </a:cubicBezTo>
                <a:cubicBezTo>
                  <a:pt x="6569978" y="338416"/>
                  <a:pt x="6569978" y="338416"/>
                  <a:pt x="6569978" y="338416"/>
                </a:cubicBezTo>
                <a:cubicBezTo>
                  <a:pt x="6569978" y="350737"/>
                  <a:pt x="6560626" y="358951"/>
                  <a:pt x="6546597" y="358951"/>
                </a:cubicBezTo>
                <a:cubicBezTo>
                  <a:pt x="6532569" y="358951"/>
                  <a:pt x="6523217" y="350737"/>
                  <a:pt x="6523217" y="338416"/>
                </a:cubicBezTo>
                <a:cubicBezTo>
                  <a:pt x="6523217" y="223420"/>
                  <a:pt x="6523217" y="223420"/>
                  <a:pt x="6523217" y="223420"/>
                </a:cubicBezTo>
                <a:cubicBezTo>
                  <a:pt x="6523217" y="211099"/>
                  <a:pt x="6532569" y="202885"/>
                  <a:pt x="6546597" y="202885"/>
                </a:cubicBezTo>
                <a:close/>
                <a:moveTo>
                  <a:pt x="5087660" y="202885"/>
                </a:moveTo>
                <a:cubicBezTo>
                  <a:pt x="5101689" y="202885"/>
                  <a:pt x="5111042" y="211099"/>
                  <a:pt x="5111042" y="223420"/>
                </a:cubicBezTo>
                <a:cubicBezTo>
                  <a:pt x="5111042" y="338416"/>
                  <a:pt x="5111042" y="338416"/>
                  <a:pt x="5111042" y="338416"/>
                </a:cubicBezTo>
                <a:cubicBezTo>
                  <a:pt x="5111042" y="350737"/>
                  <a:pt x="5101689" y="358951"/>
                  <a:pt x="5087660" y="358951"/>
                </a:cubicBezTo>
                <a:cubicBezTo>
                  <a:pt x="5073631" y="358951"/>
                  <a:pt x="5064279" y="350737"/>
                  <a:pt x="5064279" y="338416"/>
                </a:cubicBezTo>
                <a:cubicBezTo>
                  <a:pt x="5064279" y="223420"/>
                  <a:pt x="5064279" y="223420"/>
                  <a:pt x="5064279" y="223420"/>
                </a:cubicBezTo>
                <a:cubicBezTo>
                  <a:pt x="5064279" y="211099"/>
                  <a:pt x="5073631" y="202885"/>
                  <a:pt x="5087660" y="202885"/>
                </a:cubicBezTo>
                <a:close/>
                <a:moveTo>
                  <a:pt x="3581838" y="202885"/>
                </a:moveTo>
                <a:cubicBezTo>
                  <a:pt x="3595866" y="202885"/>
                  <a:pt x="3605218" y="211099"/>
                  <a:pt x="3605218" y="223420"/>
                </a:cubicBezTo>
                <a:cubicBezTo>
                  <a:pt x="3605218" y="338416"/>
                  <a:pt x="3605218" y="338416"/>
                  <a:pt x="3605218" y="338416"/>
                </a:cubicBezTo>
                <a:cubicBezTo>
                  <a:pt x="3605218" y="350737"/>
                  <a:pt x="3595866" y="358951"/>
                  <a:pt x="3581838" y="358951"/>
                </a:cubicBezTo>
                <a:cubicBezTo>
                  <a:pt x="3567809" y="358951"/>
                  <a:pt x="3558458" y="350737"/>
                  <a:pt x="3558458" y="338416"/>
                </a:cubicBezTo>
                <a:cubicBezTo>
                  <a:pt x="3558458" y="223420"/>
                  <a:pt x="3558458" y="223420"/>
                  <a:pt x="3558458" y="223420"/>
                </a:cubicBezTo>
                <a:cubicBezTo>
                  <a:pt x="3558458" y="211099"/>
                  <a:pt x="3567809" y="202885"/>
                  <a:pt x="3581838" y="202885"/>
                </a:cubicBezTo>
                <a:close/>
                <a:moveTo>
                  <a:pt x="2037745" y="202885"/>
                </a:moveTo>
                <a:cubicBezTo>
                  <a:pt x="2051773" y="202885"/>
                  <a:pt x="2061124" y="211099"/>
                  <a:pt x="2061124" y="223420"/>
                </a:cubicBezTo>
                <a:cubicBezTo>
                  <a:pt x="2061124" y="338416"/>
                  <a:pt x="2061124" y="338416"/>
                  <a:pt x="2061124" y="338416"/>
                </a:cubicBezTo>
                <a:cubicBezTo>
                  <a:pt x="2061124" y="350737"/>
                  <a:pt x="2051773" y="358951"/>
                  <a:pt x="2037745" y="358951"/>
                </a:cubicBezTo>
                <a:cubicBezTo>
                  <a:pt x="2023716" y="358951"/>
                  <a:pt x="2014363" y="350737"/>
                  <a:pt x="2014363" y="338416"/>
                </a:cubicBezTo>
                <a:cubicBezTo>
                  <a:pt x="2014363" y="223420"/>
                  <a:pt x="2014363" y="223420"/>
                  <a:pt x="2014363" y="223420"/>
                </a:cubicBezTo>
                <a:cubicBezTo>
                  <a:pt x="2014363" y="211099"/>
                  <a:pt x="2023716" y="202885"/>
                  <a:pt x="2037745" y="202885"/>
                </a:cubicBezTo>
                <a:close/>
                <a:moveTo>
                  <a:pt x="531909" y="202885"/>
                </a:moveTo>
                <a:cubicBezTo>
                  <a:pt x="545937" y="202885"/>
                  <a:pt x="555290" y="211099"/>
                  <a:pt x="555290" y="223420"/>
                </a:cubicBezTo>
                <a:cubicBezTo>
                  <a:pt x="555290" y="338416"/>
                  <a:pt x="555290" y="338416"/>
                  <a:pt x="555290" y="338416"/>
                </a:cubicBezTo>
                <a:cubicBezTo>
                  <a:pt x="555290" y="350737"/>
                  <a:pt x="545937" y="358951"/>
                  <a:pt x="531909" y="358951"/>
                </a:cubicBezTo>
                <a:cubicBezTo>
                  <a:pt x="517881" y="358951"/>
                  <a:pt x="508529" y="350737"/>
                  <a:pt x="508529" y="338416"/>
                </a:cubicBezTo>
                <a:cubicBezTo>
                  <a:pt x="508529" y="223420"/>
                  <a:pt x="508529" y="223420"/>
                  <a:pt x="508529" y="223420"/>
                </a:cubicBezTo>
                <a:cubicBezTo>
                  <a:pt x="508529" y="211099"/>
                  <a:pt x="517881" y="202885"/>
                  <a:pt x="531909" y="202885"/>
                </a:cubicBezTo>
                <a:close/>
                <a:moveTo>
                  <a:pt x="11509928" y="185545"/>
                </a:moveTo>
                <a:cubicBezTo>
                  <a:pt x="11523743" y="185545"/>
                  <a:pt x="11532954" y="193838"/>
                  <a:pt x="11532954" y="206278"/>
                </a:cubicBezTo>
                <a:cubicBezTo>
                  <a:pt x="11532954" y="355559"/>
                  <a:pt x="11532954" y="355559"/>
                  <a:pt x="11532954" y="355559"/>
                </a:cubicBezTo>
                <a:cubicBezTo>
                  <a:pt x="11532954" y="367999"/>
                  <a:pt x="11523743" y="376292"/>
                  <a:pt x="11509928" y="376292"/>
                </a:cubicBezTo>
                <a:cubicBezTo>
                  <a:pt x="11496112" y="376292"/>
                  <a:pt x="11482296" y="367999"/>
                  <a:pt x="11482296" y="355559"/>
                </a:cubicBezTo>
                <a:cubicBezTo>
                  <a:pt x="11482296" y="206278"/>
                  <a:pt x="11482296" y="206278"/>
                  <a:pt x="11482296" y="206278"/>
                </a:cubicBezTo>
                <a:cubicBezTo>
                  <a:pt x="11482296" y="193838"/>
                  <a:pt x="11496112" y="185545"/>
                  <a:pt x="11509928" y="185545"/>
                </a:cubicBezTo>
                <a:close/>
                <a:moveTo>
                  <a:pt x="10598081" y="185545"/>
                </a:moveTo>
                <a:cubicBezTo>
                  <a:pt x="10611896" y="185545"/>
                  <a:pt x="10621107" y="193838"/>
                  <a:pt x="10621107" y="206278"/>
                </a:cubicBezTo>
                <a:cubicBezTo>
                  <a:pt x="10621107" y="355559"/>
                  <a:pt x="10621107" y="355559"/>
                  <a:pt x="10621107" y="355559"/>
                </a:cubicBezTo>
                <a:cubicBezTo>
                  <a:pt x="10621107" y="367999"/>
                  <a:pt x="10611896" y="376292"/>
                  <a:pt x="10598081" y="376292"/>
                </a:cubicBezTo>
                <a:cubicBezTo>
                  <a:pt x="10584265" y="376292"/>
                  <a:pt x="10570449" y="367999"/>
                  <a:pt x="10570449" y="355559"/>
                </a:cubicBezTo>
                <a:cubicBezTo>
                  <a:pt x="10570449" y="206278"/>
                  <a:pt x="10570449" y="206278"/>
                  <a:pt x="10570449" y="206278"/>
                </a:cubicBezTo>
                <a:cubicBezTo>
                  <a:pt x="10570449" y="193838"/>
                  <a:pt x="10584265" y="185545"/>
                  <a:pt x="10598081" y="185545"/>
                </a:cubicBezTo>
                <a:close/>
                <a:moveTo>
                  <a:pt x="10004093" y="185545"/>
                </a:moveTo>
                <a:cubicBezTo>
                  <a:pt x="10017908" y="185545"/>
                  <a:pt x="10027119" y="193838"/>
                  <a:pt x="10027119" y="206278"/>
                </a:cubicBezTo>
                <a:cubicBezTo>
                  <a:pt x="10027119" y="355559"/>
                  <a:pt x="10027119" y="355559"/>
                  <a:pt x="10027119" y="355559"/>
                </a:cubicBezTo>
                <a:cubicBezTo>
                  <a:pt x="10027119" y="367999"/>
                  <a:pt x="10017908" y="376292"/>
                  <a:pt x="10004093" y="376292"/>
                </a:cubicBezTo>
                <a:cubicBezTo>
                  <a:pt x="9990277" y="376292"/>
                  <a:pt x="9976461" y="367999"/>
                  <a:pt x="9976461" y="355559"/>
                </a:cubicBezTo>
                <a:cubicBezTo>
                  <a:pt x="9976461" y="206278"/>
                  <a:pt x="9976461" y="206278"/>
                  <a:pt x="9976461" y="206278"/>
                </a:cubicBezTo>
                <a:cubicBezTo>
                  <a:pt x="9976461" y="193838"/>
                  <a:pt x="9990277" y="185545"/>
                  <a:pt x="10004093" y="185545"/>
                </a:cubicBezTo>
                <a:close/>
                <a:moveTo>
                  <a:pt x="9092246" y="185545"/>
                </a:moveTo>
                <a:cubicBezTo>
                  <a:pt x="9106061" y="185545"/>
                  <a:pt x="9115272" y="193838"/>
                  <a:pt x="9115272" y="206278"/>
                </a:cubicBezTo>
                <a:cubicBezTo>
                  <a:pt x="9115272" y="355559"/>
                  <a:pt x="9115272" y="355559"/>
                  <a:pt x="9115272" y="355559"/>
                </a:cubicBezTo>
                <a:cubicBezTo>
                  <a:pt x="9115272" y="367999"/>
                  <a:pt x="9106061" y="376292"/>
                  <a:pt x="9092246" y="376292"/>
                </a:cubicBezTo>
                <a:cubicBezTo>
                  <a:pt x="9078430" y="376292"/>
                  <a:pt x="9064614" y="367999"/>
                  <a:pt x="9064614" y="355559"/>
                </a:cubicBezTo>
                <a:cubicBezTo>
                  <a:pt x="9064614" y="206278"/>
                  <a:pt x="9064614" y="206278"/>
                  <a:pt x="9064614" y="206278"/>
                </a:cubicBezTo>
                <a:cubicBezTo>
                  <a:pt x="9064614" y="193838"/>
                  <a:pt x="9078430" y="185545"/>
                  <a:pt x="9092246" y="185545"/>
                </a:cubicBezTo>
                <a:close/>
                <a:moveTo>
                  <a:pt x="8460001" y="185545"/>
                </a:moveTo>
                <a:cubicBezTo>
                  <a:pt x="8473816" y="185545"/>
                  <a:pt x="8483027" y="193838"/>
                  <a:pt x="8483027" y="206278"/>
                </a:cubicBezTo>
                <a:cubicBezTo>
                  <a:pt x="8483027" y="355559"/>
                  <a:pt x="8483027" y="355559"/>
                  <a:pt x="8483027" y="355559"/>
                </a:cubicBezTo>
                <a:cubicBezTo>
                  <a:pt x="8483027" y="367999"/>
                  <a:pt x="8473816" y="376292"/>
                  <a:pt x="8460001" y="376292"/>
                </a:cubicBezTo>
                <a:cubicBezTo>
                  <a:pt x="8446185" y="376292"/>
                  <a:pt x="8432369" y="367999"/>
                  <a:pt x="8432369" y="355559"/>
                </a:cubicBezTo>
                <a:cubicBezTo>
                  <a:pt x="8432369" y="206278"/>
                  <a:pt x="8432369" y="206278"/>
                  <a:pt x="8432369" y="206278"/>
                </a:cubicBezTo>
                <a:cubicBezTo>
                  <a:pt x="8432369" y="193838"/>
                  <a:pt x="8446185" y="185545"/>
                  <a:pt x="8460001" y="185545"/>
                </a:cubicBezTo>
                <a:close/>
                <a:moveTo>
                  <a:pt x="7548153" y="185545"/>
                </a:moveTo>
                <a:cubicBezTo>
                  <a:pt x="7561969" y="185545"/>
                  <a:pt x="7571180" y="193838"/>
                  <a:pt x="7571180" y="206278"/>
                </a:cubicBezTo>
                <a:cubicBezTo>
                  <a:pt x="7571180" y="355559"/>
                  <a:pt x="7571180" y="355559"/>
                  <a:pt x="7571180" y="355559"/>
                </a:cubicBezTo>
                <a:cubicBezTo>
                  <a:pt x="7571180" y="367999"/>
                  <a:pt x="7561969" y="376292"/>
                  <a:pt x="7548153" y="376292"/>
                </a:cubicBezTo>
                <a:cubicBezTo>
                  <a:pt x="7534338" y="376292"/>
                  <a:pt x="7520522" y="367999"/>
                  <a:pt x="7520522" y="355559"/>
                </a:cubicBezTo>
                <a:cubicBezTo>
                  <a:pt x="7520522" y="206278"/>
                  <a:pt x="7520522" y="206278"/>
                  <a:pt x="7520522" y="206278"/>
                </a:cubicBezTo>
                <a:cubicBezTo>
                  <a:pt x="7520522" y="193838"/>
                  <a:pt x="7534338" y="185545"/>
                  <a:pt x="7548153" y="185545"/>
                </a:cubicBezTo>
                <a:close/>
                <a:moveTo>
                  <a:pt x="6954165" y="185545"/>
                </a:moveTo>
                <a:cubicBezTo>
                  <a:pt x="6967981" y="185545"/>
                  <a:pt x="6977192" y="193838"/>
                  <a:pt x="6977192" y="206278"/>
                </a:cubicBezTo>
                <a:cubicBezTo>
                  <a:pt x="6977192" y="355559"/>
                  <a:pt x="6977192" y="355559"/>
                  <a:pt x="6977192" y="355559"/>
                </a:cubicBezTo>
                <a:cubicBezTo>
                  <a:pt x="6977192" y="367999"/>
                  <a:pt x="6967981" y="376292"/>
                  <a:pt x="6954165" y="376292"/>
                </a:cubicBezTo>
                <a:cubicBezTo>
                  <a:pt x="6940350" y="376292"/>
                  <a:pt x="6926534" y="367999"/>
                  <a:pt x="6926534" y="355559"/>
                </a:cubicBezTo>
                <a:cubicBezTo>
                  <a:pt x="6926534" y="206278"/>
                  <a:pt x="6926534" y="206278"/>
                  <a:pt x="6926534" y="206278"/>
                </a:cubicBezTo>
                <a:cubicBezTo>
                  <a:pt x="6926534" y="193838"/>
                  <a:pt x="6940350" y="185545"/>
                  <a:pt x="6954165" y="185545"/>
                </a:cubicBezTo>
                <a:close/>
                <a:moveTo>
                  <a:pt x="6042318" y="185545"/>
                </a:moveTo>
                <a:cubicBezTo>
                  <a:pt x="6056134" y="185545"/>
                  <a:pt x="6065345" y="193838"/>
                  <a:pt x="6065345" y="206278"/>
                </a:cubicBezTo>
                <a:cubicBezTo>
                  <a:pt x="6065345" y="355559"/>
                  <a:pt x="6065345" y="355559"/>
                  <a:pt x="6065345" y="355559"/>
                </a:cubicBezTo>
                <a:cubicBezTo>
                  <a:pt x="6065345" y="367999"/>
                  <a:pt x="6056134" y="376292"/>
                  <a:pt x="6042318" y="376292"/>
                </a:cubicBezTo>
                <a:cubicBezTo>
                  <a:pt x="6028503" y="376292"/>
                  <a:pt x="6014687" y="367999"/>
                  <a:pt x="6014687" y="355559"/>
                </a:cubicBezTo>
                <a:cubicBezTo>
                  <a:pt x="6014687" y="206278"/>
                  <a:pt x="6014687" y="206278"/>
                  <a:pt x="6014687" y="206278"/>
                </a:cubicBezTo>
                <a:cubicBezTo>
                  <a:pt x="6014687" y="193838"/>
                  <a:pt x="6028503" y="185545"/>
                  <a:pt x="6042318" y="185545"/>
                </a:cubicBezTo>
                <a:close/>
                <a:moveTo>
                  <a:pt x="5495229" y="185545"/>
                </a:moveTo>
                <a:cubicBezTo>
                  <a:pt x="5509044" y="185545"/>
                  <a:pt x="5518255" y="193838"/>
                  <a:pt x="5518255" y="206278"/>
                </a:cubicBezTo>
                <a:cubicBezTo>
                  <a:pt x="5518255" y="355559"/>
                  <a:pt x="5518255" y="355559"/>
                  <a:pt x="5518255" y="355559"/>
                </a:cubicBezTo>
                <a:cubicBezTo>
                  <a:pt x="5518255" y="367999"/>
                  <a:pt x="5509044" y="376292"/>
                  <a:pt x="5495229" y="376292"/>
                </a:cubicBezTo>
                <a:cubicBezTo>
                  <a:pt x="5481413" y="376292"/>
                  <a:pt x="5467598" y="367999"/>
                  <a:pt x="5467598" y="355559"/>
                </a:cubicBezTo>
                <a:cubicBezTo>
                  <a:pt x="5467598" y="206278"/>
                  <a:pt x="5467598" y="206278"/>
                  <a:pt x="5467598" y="206278"/>
                </a:cubicBezTo>
                <a:cubicBezTo>
                  <a:pt x="5467598" y="193838"/>
                  <a:pt x="5481413" y="185545"/>
                  <a:pt x="5495229" y="185545"/>
                </a:cubicBezTo>
                <a:close/>
                <a:moveTo>
                  <a:pt x="4583382" y="185545"/>
                </a:moveTo>
                <a:cubicBezTo>
                  <a:pt x="4597198" y="185545"/>
                  <a:pt x="4606409" y="193838"/>
                  <a:pt x="4606409" y="206278"/>
                </a:cubicBezTo>
                <a:cubicBezTo>
                  <a:pt x="4606409" y="355559"/>
                  <a:pt x="4606409" y="355559"/>
                  <a:pt x="4606409" y="355559"/>
                </a:cubicBezTo>
                <a:cubicBezTo>
                  <a:pt x="4606409" y="367999"/>
                  <a:pt x="4597198" y="376292"/>
                  <a:pt x="4583382" y="376292"/>
                </a:cubicBezTo>
                <a:cubicBezTo>
                  <a:pt x="4569568" y="376292"/>
                  <a:pt x="4555751" y="367999"/>
                  <a:pt x="4555751" y="355559"/>
                </a:cubicBezTo>
                <a:cubicBezTo>
                  <a:pt x="4555751" y="206278"/>
                  <a:pt x="4555751" y="206278"/>
                  <a:pt x="4555751" y="206278"/>
                </a:cubicBezTo>
                <a:cubicBezTo>
                  <a:pt x="4555751" y="193838"/>
                  <a:pt x="4569568" y="185545"/>
                  <a:pt x="4583382" y="185545"/>
                </a:cubicBezTo>
                <a:close/>
                <a:moveTo>
                  <a:pt x="3989407" y="185545"/>
                </a:moveTo>
                <a:cubicBezTo>
                  <a:pt x="4003222" y="185545"/>
                  <a:pt x="4012432" y="193838"/>
                  <a:pt x="4012432" y="206278"/>
                </a:cubicBezTo>
                <a:cubicBezTo>
                  <a:pt x="4012432" y="355559"/>
                  <a:pt x="4012432" y="355559"/>
                  <a:pt x="4012432" y="355559"/>
                </a:cubicBezTo>
                <a:cubicBezTo>
                  <a:pt x="4012432" y="367999"/>
                  <a:pt x="4003222" y="376292"/>
                  <a:pt x="3989407" y="376292"/>
                </a:cubicBezTo>
                <a:cubicBezTo>
                  <a:pt x="3975590" y="376292"/>
                  <a:pt x="3961776" y="367999"/>
                  <a:pt x="3961776" y="355559"/>
                </a:cubicBezTo>
                <a:cubicBezTo>
                  <a:pt x="3961776" y="206278"/>
                  <a:pt x="3961776" y="206278"/>
                  <a:pt x="3961776" y="206278"/>
                </a:cubicBezTo>
                <a:cubicBezTo>
                  <a:pt x="3961776" y="193838"/>
                  <a:pt x="3975590" y="185545"/>
                  <a:pt x="3989407" y="185545"/>
                </a:cubicBezTo>
                <a:close/>
                <a:moveTo>
                  <a:pt x="3077561" y="185545"/>
                </a:moveTo>
                <a:cubicBezTo>
                  <a:pt x="3091377" y="185545"/>
                  <a:pt x="3100586" y="193838"/>
                  <a:pt x="3100586" y="206278"/>
                </a:cubicBezTo>
                <a:cubicBezTo>
                  <a:pt x="3100586" y="355559"/>
                  <a:pt x="3100586" y="355559"/>
                  <a:pt x="3100586" y="355559"/>
                </a:cubicBezTo>
                <a:cubicBezTo>
                  <a:pt x="3100586" y="367999"/>
                  <a:pt x="3091377" y="376292"/>
                  <a:pt x="3077561" y="376292"/>
                </a:cubicBezTo>
                <a:cubicBezTo>
                  <a:pt x="3063745" y="376292"/>
                  <a:pt x="3049930" y="367999"/>
                  <a:pt x="3049930" y="355559"/>
                </a:cubicBezTo>
                <a:cubicBezTo>
                  <a:pt x="3049930" y="206278"/>
                  <a:pt x="3049930" y="206278"/>
                  <a:pt x="3049930" y="206278"/>
                </a:cubicBezTo>
                <a:cubicBezTo>
                  <a:pt x="3049930" y="193838"/>
                  <a:pt x="3063745" y="185545"/>
                  <a:pt x="3077561" y="185545"/>
                </a:cubicBezTo>
                <a:close/>
                <a:moveTo>
                  <a:pt x="2445311" y="185545"/>
                </a:moveTo>
                <a:cubicBezTo>
                  <a:pt x="2459127" y="185545"/>
                  <a:pt x="2468337" y="193838"/>
                  <a:pt x="2468337" y="206278"/>
                </a:cubicBezTo>
                <a:cubicBezTo>
                  <a:pt x="2468337" y="355559"/>
                  <a:pt x="2468337" y="355559"/>
                  <a:pt x="2468337" y="355559"/>
                </a:cubicBezTo>
                <a:cubicBezTo>
                  <a:pt x="2468337" y="367999"/>
                  <a:pt x="2459127" y="376292"/>
                  <a:pt x="2445311" y="376292"/>
                </a:cubicBezTo>
                <a:cubicBezTo>
                  <a:pt x="2431495" y="376292"/>
                  <a:pt x="2417678" y="367999"/>
                  <a:pt x="2417678" y="355559"/>
                </a:cubicBezTo>
                <a:cubicBezTo>
                  <a:pt x="2417678" y="206278"/>
                  <a:pt x="2417678" y="206278"/>
                  <a:pt x="2417678" y="206278"/>
                </a:cubicBezTo>
                <a:cubicBezTo>
                  <a:pt x="2417678" y="193838"/>
                  <a:pt x="2431495" y="185545"/>
                  <a:pt x="2445311" y="185545"/>
                </a:cubicBezTo>
                <a:close/>
                <a:moveTo>
                  <a:pt x="1533464" y="185545"/>
                </a:moveTo>
                <a:cubicBezTo>
                  <a:pt x="1547280" y="185545"/>
                  <a:pt x="1556491" y="193838"/>
                  <a:pt x="1556491" y="206278"/>
                </a:cubicBezTo>
                <a:cubicBezTo>
                  <a:pt x="1556491" y="355559"/>
                  <a:pt x="1556491" y="355559"/>
                  <a:pt x="1556491" y="355559"/>
                </a:cubicBezTo>
                <a:cubicBezTo>
                  <a:pt x="1556491" y="367999"/>
                  <a:pt x="1547280" y="376292"/>
                  <a:pt x="1533464" y="376292"/>
                </a:cubicBezTo>
                <a:cubicBezTo>
                  <a:pt x="1519648" y="376292"/>
                  <a:pt x="1505833" y="367999"/>
                  <a:pt x="1505833" y="355559"/>
                </a:cubicBezTo>
                <a:cubicBezTo>
                  <a:pt x="1505833" y="206278"/>
                  <a:pt x="1505833" y="206278"/>
                  <a:pt x="1505833" y="206278"/>
                </a:cubicBezTo>
                <a:cubicBezTo>
                  <a:pt x="1505833" y="193838"/>
                  <a:pt x="1519648" y="185545"/>
                  <a:pt x="1533464" y="185545"/>
                </a:cubicBezTo>
                <a:close/>
                <a:moveTo>
                  <a:pt x="939478" y="185545"/>
                </a:moveTo>
                <a:cubicBezTo>
                  <a:pt x="953295" y="185545"/>
                  <a:pt x="962504" y="193838"/>
                  <a:pt x="962504" y="206278"/>
                </a:cubicBezTo>
                <a:cubicBezTo>
                  <a:pt x="962504" y="355559"/>
                  <a:pt x="962504" y="355559"/>
                  <a:pt x="962504" y="355559"/>
                </a:cubicBezTo>
                <a:cubicBezTo>
                  <a:pt x="962504" y="367999"/>
                  <a:pt x="953295" y="376292"/>
                  <a:pt x="939478" y="376292"/>
                </a:cubicBezTo>
                <a:cubicBezTo>
                  <a:pt x="925661" y="376292"/>
                  <a:pt x="911845" y="367999"/>
                  <a:pt x="911845" y="355559"/>
                </a:cubicBezTo>
                <a:cubicBezTo>
                  <a:pt x="911845" y="206278"/>
                  <a:pt x="911845" y="206278"/>
                  <a:pt x="911845" y="206278"/>
                </a:cubicBezTo>
                <a:cubicBezTo>
                  <a:pt x="911845" y="193838"/>
                  <a:pt x="925661" y="185545"/>
                  <a:pt x="939478" y="185545"/>
                </a:cubicBezTo>
                <a:close/>
                <a:moveTo>
                  <a:pt x="27631" y="185545"/>
                </a:moveTo>
                <a:cubicBezTo>
                  <a:pt x="41447" y="185545"/>
                  <a:pt x="50658" y="193838"/>
                  <a:pt x="50658" y="206278"/>
                </a:cubicBezTo>
                <a:cubicBezTo>
                  <a:pt x="50658" y="355559"/>
                  <a:pt x="50658" y="355559"/>
                  <a:pt x="50658" y="355559"/>
                </a:cubicBezTo>
                <a:cubicBezTo>
                  <a:pt x="50658" y="367999"/>
                  <a:pt x="41447" y="376292"/>
                  <a:pt x="27631" y="376292"/>
                </a:cubicBezTo>
                <a:cubicBezTo>
                  <a:pt x="13816" y="376292"/>
                  <a:pt x="0" y="367999"/>
                  <a:pt x="0" y="355559"/>
                </a:cubicBezTo>
                <a:cubicBezTo>
                  <a:pt x="0" y="206278"/>
                  <a:pt x="0" y="206278"/>
                  <a:pt x="0" y="206278"/>
                </a:cubicBezTo>
                <a:cubicBezTo>
                  <a:pt x="0" y="193838"/>
                  <a:pt x="13816" y="185545"/>
                  <a:pt x="27631" y="185545"/>
                </a:cubicBezTo>
                <a:close/>
                <a:moveTo>
                  <a:pt x="10899372" y="169939"/>
                </a:moveTo>
                <a:cubicBezTo>
                  <a:pt x="10913188" y="169939"/>
                  <a:pt x="10927004" y="178160"/>
                  <a:pt x="10927004" y="190491"/>
                </a:cubicBezTo>
                <a:cubicBezTo>
                  <a:pt x="10927004" y="371348"/>
                  <a:pt x="10927004" y="371348"/>
                  <a:pt x="10927004" y="371348"/>
                </a:cubicBezTo>
                <a:cubicBezTo>
                  <a:pt x="10927004" y="383679"/>
                  <a:pt x="10913188" y="391900"/>
                  <a:pt x="10899372" y="391900"/>
                </a:cubicBezTo>
                <a:cubicBezTo>
                  <a:pt x="10885557" y="391900"/>
                  <a:pt x="10876346" y="383679"/>
                  <a:pt x="10876346" y="371348"/>
                </a:cubicBezTo>
                <a:cubicBezTo>
                  <a:pt x="10876346" y="190491"/>
                  <a:pt x="10876346" y="190491"/>
                  <a:pt x="10876346" y="190491"/>
                </a:cubicBezTo>
                <a:cubicBezTo>
                  <a:pt x="10876346" y="178160"/>
                  <a:pt x="10885557" y="169939"/>
                  <a:pt x="10899372" y="169939"/>
                </a:cubicBezTo>
                <a:close/>
                <a:moveTo>
                  <a:pt x="9393537" y="169939"/>
                </a:moveTo>
                <a:cubicBezTo>
                  <a:pt x="9407353" y="169939"/>
                  <a:pt x="9421169" y="178160"/>
                  <a:pt x="9421169" y="190491"/>
                </a:cubicBezTo>
                <a:cubicBezTo>
                  <a:pt x="9421169" y="371348"/>
                  <a:pt x="9421169" y="371348"/>
                  <a:pt x="9421169" y="371348"/>
                </a:cubicBezTo>
                <a:cubicBezTo>
                  <a:pt x="9421169" y="383679"/>
                  <a:pt x="9407353" y="391900"/>
                  <a:pt x="9393537" y="391900"/>
                </a:cubicBezTo>
                <a:cubicBezTo>
                  <a:pt x="9379722" y="391900"/>
                  <a:pt x="9370511" y="383679"/>
                  <a:pt x="9370511" y="371348"/>
                </a:cubicBezTo>
                <a:cubicBezTo>
                  <a:pt x="9370511" y="190491"/>
                  <a:pt x="9370511" y="190491"/>
                  <a:pt x="9370511" y="190491"/>
                </a:cubicBezTo>
                <a:cubicBezTo>
                  <a:pt x="9370511" y="178160"/>
                  <a:pt x="9379722" y="169939"/>
                  <a:pt x="9393537" y="169939"/>
                </a:cubicBezTo>
                <a:close/>
                <a:moveTo>
                  <a:pt x="7849445" y="169939"/>
                </a:moveTo>
                <a:cubicBezTo>
                  <a:pt x="7863261" y="169939"/>
                  <a:pt x="7877077" y="178160"/>
                  <a:pt x="7877077" y="190491"/>
                </a:cubicBezTo>
                <a:cubicBezTo>
                  <a:pt x="7877077" y="371348"/>
                  <a:pt x="7877077" y="371348"/>
                  <a:pt x="7877077" y="371348"/>
                </a:cubicBezTo>
                <a:cubicBezTo>
                  <a:pt x="7877077" y="383679"/>
                  <a:pt x="7863261" y="391900"/>
                  <a:pt x="7849445" y="391900"/>
                </a:cubicBezTo>
                <a:cubicBezTo>
                  <a:pt x="7835629" y="391900"/>
                  <a:pt x="7826419" y="383679"/>
                  <a:pt x="7826419" y="371348"/>
                </a:cubicBezTo>
                <a:cubicBezTo>
                  <a:pt x="7826419" y="190491"/>
                  <a:pt x="7826419" y="190491"/>
                  <a:pt x="7826419" y="190491"/>
                </a:cubicBezTo>
                <a:cubicBezTo>
                  <a:pt x="7826419" y="178160"/>
                  <a:pt x="7835629" y="169939"/>
                  <a:pt x="7849445" y="169939"/>
                </a:cubicBezTo>
                <a:close/>
                <a:moveTo>
                  <a:pt x="6343610" y="169939"/>
                </a:moveTo>
                <a:cubicBezTo>
                  <a:pt x="6357426" y="169939"/>
                  <a:pt x="6371242" y="178160"/>
                  <a:pt x="6371242" y="190491"/>
                </a:cubicBezTo>
                <a:cubicBezTo>
                  <a:pt x="6371242" y="371348"/>
                  <a:pt x="6371242" y="371348"/>
                  <a:pt x="6371242" y="371348"/>
                </a:cubicBezTo>
                <a:cubicBezTo>
                  <a:pt x="6371242" y="383679"/>
                  <a:pt x="6357426" y="391900"/>
                  <a:pt x="6343610" y="391900"/>
                </a:cubicBezTo>
                <a:cubicBezTo>
                  <a:pt x="6329794" y="391900"/>
                  <a:pt x="6320584" y="383679"/>
                  <a:pt x="6320584" y="371348"/>
                </a:cubicBezTo>
                <a:cubicBezTo>
                  <a:pt x="6320584" y="190491"/>
                  <a:pt x="6320584" y="190491"/>
                  <a:pt x="6320584" y="190491"/>
                </a:cubicBezTo>
                <a:cubicBezTo>
                  <a:pt x="6320584" y="178160"/>
                  <a:pt x="6329794" y="169939"/>
                  <a:pt x="6343610" y="169939"/>
                </a:cubicBezTo>
                <a:close/>
                <a:moveTo>
                  <a:pt x="4884674" y="169939"/>
                </a:moveTo>
                <a:cubicBezTo>
                  <a:pt x="4898490" y="169939"/>
                  <a:pt x="4912306" y="178160"/>
                  <a:pt x="4912306" y="190491"/>
                </a:cubicBezTo>
                <a:cubicBezTo>
                  <a:pt x="4912306" y="371348"/>
                  <a:pt x="4912306" y="371348"/>
                  <a:pt x="4912306" y="371348"/>
                </a:cubicBezTo>
                <a:cubicBezTo>
                  <a:pt x="4912306" y="383679"/>
                  <a:pt x="4898490" y="391900"/>
                  <a:pt x="4884674" y="391900"/>
                </a:cubicBezTo>
                <a:cubicBezTo>
                  <a:pt x="4870857" y="391900"/>
                  <a:pt x="4861648" y="383679"/>
                  <a:pt x="4861648" y="371348"/>
                </a:cubicBezTo>
                <a:cubicBezTo>
                  <a:pt x="4861648" y="190491"/>
                  <a:pt x="4861648" y="190491"/>
                  <a:pt x="4861648" y="190491"/>
                </a:cubicBezTo>
                <a:cubicBezTo>
                  <a:pt x="4861648" y="178160"/>
                  <a:pt x="4870857" y="169939"/>
                  <a:pt x="4884674" y="169939"/>
                </a:cubicBezTo>
                <a:close/>
                <a:moveTo>
                  <a:pt x="3378851" y="169939"/>
                </a:moveTo>
                <a:cubicBezTo>
                  <a:pt x="3392666" y="169939"/>
                  <a:pt x="3406482" y="178160"/>
                  <a:pt x="3406482" y="190491"/>
                </a:cubicBezTo>
                <a:cubicBezTo>
                  <a:pt x="3406482" y="371348"/>
                  <a:pt x="3406482" y="371348"/>
                  <a:pt x="3406482" y="371348"/>
                </a:cubicBezTo>
                <a:cubicBezTo>
                  <a:pt x="3406482" y="383679"/>
                  <a:pt x="3392666" y="391900"/>
                  <a:pt x="3378851" y="391900"/>
                </a:cubicBezTo>
                <a:cubicBezTo>
                  <a:pt x="3365034" y="391900"/>
                  <a:pt x="3355825" y="383679"/>
                  <a:pt x="3355825" y="371348"/>
                </a:cubicBezTo>
                <a:cubicBezTo>
                  <a:pt x="3355825" y="190491"/>
                  <a:pt x="3355825" y="190491"/>
                  <a:pt x="3355825" y="190491"/>
                </a:cubicBezTo>
                <a:cubicBezTo>
                  <a:pt x="3355825" y="178160"/>
                  <a:pt x="3365034" y="169939"/>
                  <a:pt x="3378851" y="169939"/>
                </a:cubicBezTo>
                <a:close/>
                <a:moveTo>
                  <a:pt x="1834756" y="169939"/>
                </a:moveTo>
                <a:cubicBezTo>
                  <a:pt x="1848571" y="169939"/>
                  <a:pt x="1862387" y="178160"/>
                  <a:pt x="1862387" y="190491"/>
                </a:cubicBezTo>
                <a:cubicBezTo>
                  <a:pt x="1862387" y="371348"/>
                  <a:pt x="1862387" y="371348"/>
                  <a:pt x="1862387" y="371348"/>
                </a:cubicBezTo>
                <a:cubicBezTo>
                  <a:pt x="1862387" y="383679"/>
                  <a:pt x="1848571" y="391900"/>
                  <a:pt x="1834756" y="391900"/>
                </a:cubicBezTo>
                <a:cubicBezTo>
                  <a:pt x="1820939" y="391900"/>
                  <a:pt x="1811730" y="383679"/>
                  <a:pt x="1811730" y="371348"/>
                </a:cubicBezTo>
                <a:cubicBezTo>
                  <a:pt x="1811730" y="190491"/>
                  <a:pt x="1811730" y="190491"/>
                  <a:pt x="1811730" y="190491"/>
                </a:cubicBezTo>
                <a:cubicBezTo>
                  <a:pt x="1811730" y="178160"/>
                  <a:pt x="1820939" y="169939"/>
                  <a:pt x="1834756" y="169939"/>
                </a:cubicBezTo>
                <a:close/>
                <a:moveTo>
                  <a:pt x="328922" y="169939"/>
                </a:moveTo>
                <a:cubicBezTo>
                  <a:pt x="342739" y="169939"/>
                  <a:pt x="356554" y="178160"/>
                  <a:pt x="356554" y="190491"/>
                </a:cubicBezTo>
                <a:cubicBezTo>
                  <a:pt x="356554" y="371348"/>
                  <a:pt x="356554" y="371348"/>
                  <a:pt x="356554" y="371348"/>
                </a:cubicBezTo>
                <a:cubicBezTo>
                  <a:pt x="356554" y="383679"/>
                  <a:pt x="342739" y="391900"/>
                  <a:pt x="328922" y="391900"/>
                </a:cubicBezTo>
                <a:cubicBezTo>
                  <a:pt x="315106" y="391900"/>
                  <a:pt x="305896" y="383679"/>
                  <a:pt x="305896" y="371348"/>
                </a:cubicBezTo>
                <a:cubicBezTo>
                  <a:pt x="305896" y="190491"/>
                  <a:pt x="305896" y="190491"/>
                  <a:pt x="305896" y="190491"/>
                </a:cubicBezTo>
                <a:cubicBezTo>
                  <a:pt x="305896" y="178160"/>
                  <a:pt x="315106" y="169939"/>
                  <a:pt x="328922" y="169939"/>
                </a:cubicBezTo>
                <a:close/>
                <a:moveTo>
                  <a:pt x="11930072" y="157799"/>
                </a:moveTo>
                <a:cubicBezTo>
                  <a:pt x="11943888" y="157799"/>
                  <a:pt x="11957704" y="166007"/>
                  <a:pt x="11957704" y="178319"/>
                </a:cubicBezTo>
                <a:cubicBezTo>
                  <a:pt x="11957704" y="379412"/>
                  <a:pt x="11957704" y="379412"/>
                  <a:pt x="11957704" y="379412"/>
                </a:cubicBezTo>
                <a:cubicBezTo>
                  <a:pt x="11957704" y="391724"/>
                  <a:pt x="11943888" y="404036"/>
                  <a:pt x="11930072" y="404036"/>
                </a:cubicBezTo>
                <a:cubicBezTo>
                  <a:pt x="11916257" y="404036"/>
                  <a:pt x="11907046" y="391724"/>
                  <a:pt x="11907046" y="379412"/>
                </a:cubicBezTo>
                <a:cubicBezTo>
                  <a:pt x="11907046" y="178319"/>
                  <a:pt x="11907046" y="178319"/>
                  <a:pt x="11907046" y="178319"/>
                </a:cubicBezTo>
                <a:cubicBezTo>
                  <a:pt x="11907046" y="166007"/>
                  <a:pt x="11916257" y="157799"/>
                  <a:pt x="11930072" y="157799"/>
                </a:cubicBezTo>
                <a:close/>
                <a:moveTo>
                  <a:pt x="10424237" y="157799"/>
                </a:moveTo>
                <a:cubicBezTo>
                  <a:pt x="10438053" y="157799"/>
                  <a:pt x="10451869" y="166007"/>
                  <a:pt x="10451869" y="178319"/>
                </a:cubicBezTo>
                <a:cubicBezTo>
                  <a:pt x="10451869" y="379412"/>
                  <a:pt x="10451869" y="379412"/>
                  <a:pt x="10451869" y="379412"/>
                </a:cubicBezTo>
                <a:cubicBezTo>
                  <a:pt x="10451869" y="391724"/>
                  <a:pt x="10438053" y="404036"/>
                  <a:pt x="10424237" y="404036"/>
                </a:cubicBezTo>
                <a:cubicBezTo>
                  <a:pt x="10410422" y="404036"/>
                  <a:pt x="10401211" y="391724"/>
                  <a:pt x="10401211" y="379412"/>
                </a:cubicBezTo>
                <a:cubicBezTo>
                  <a:pt x="10401211" y="178319"/>
                  <a:pt x="10401211" y="178319"/>
                  <a:pt x="10401211" y="178319"/>
                </a:cubicBezTo>
                <a:cubicBezTo>
                  <a:pt x="10401211" y="166007"/>
                  <a:pt x="10410422" y="157799"/>
                  <a:pt x="10424237" y="157799"/>
                </a:cubicBezTo>
                <a:close/>
                <a:moveTo>
                  <a:pt x="8880145" y="157799"/>
                </a:moveTo>
                <a:cubicBezTo>
                  <a:pt x="8893961" y="157799"/>
                  <a:pt x="8907777" y="166007"/>
                  <a:pt x="8907777" y="178319"/>
                </a:cubicBezTo>
                <a:cubicBezTo>
                  <a:pt x="8907777" y="379412"/>
                  <a:pt x="8907777" y="379412"/>
                  <a:pt x="8907777" y="379412"/>
                </a:cubicBezTo>
                <a:cubicBezTo>
                  <a:pt x="8907777" y="391724"/>
                  <a:pt x="8893961" y="404036"/>
                  <a:pt x="8880145" y="404036"/>
                </a:cubicBezTo>
                <a:cubicBezTo>
                  <a:pt x="8866330" y="404036"/>
                  <a:pt x="8857119" y="391724"/>
                  <a:pt x="8857119" y="379412"/>
                </a:cubicBezTo>
                <a:cubicBezTo>
                  <a:pt x="8857119" y="178319"/>
                  <a:pt x="8857119" y="178319"/>
                  <a:pt x="8857119" y="178319"/>
                </a:cubicBezTo>
                <a:cubicBezTo>
                  <a:pt x="8857119" y="166007"/>
                  <a:pt x="8866330" y="157799"/>
                  <a:pt x="8880145" y="157799"/>
                </a:cubicBezTo>
                <a:close/>
                <a:moveTo>
                  <a:pt x="7374310" y="157799"/>
                </a:moveTo>
                <a:cubicBezTo>
                  <a:pt x="7388126" y="157799"/>
                  <a:pt x="7401942" y="166007"/>
                  <a:pt x="7401942" y="178319"/>
                </a:cubicBezTo>
                <a:cubicBezTo>
                  <a:pt x="7401942" y="379412"/>
                  <a:pt x="7401942" y="379412"/>
                  <a:pt x="7401942" y="379412"/>
                </a:cubicBezTo>
                <a:cubicBezTo>
                  <a:pt x="7401942" y="391724"/>
                  <a:pt x="7388126" y="404036"/>
                  <a:pt x="7374310" y="404036"/>
                </a:cubicBezTo>
                <a:cubicBezTo>
                  <a:pt x="7360494" y="404036"/>
                  <a:pt x="7351284" y="391724"/>
                  <a:pt x="7351284" y="379412"/>
                </a:cubicBezTo>
                <a:cubicBezTo>
                  <a:pt x="7351284" y="178319"/>
                  <a:pt x="7351284" y="178319"/>
                  <a:pt x="7351284" y="178319"/>
                </a:cubicBezTo>
                <a:cubicBezTo>
                  <a:pt x="7351284" y="166007"/>
                  <a:pt x="7360494" y="157799"/>
                  <a:pt x="7374310" y="157799"/>
                </a:cubicBezTo>
                <a:close/>
                <a:moveTo>
                  <a:pt x="5915373" y="157799"/>
                </a:moveTo>
                <a:cubicBezTo>
                  <a:pt x="5929188" y="157799"/>
                  <a:pt x="5943004" y="166007"/>
                  <a:pt x="5943004" y="178319"/>
                </a:cubicBezTo>
                <a:cubicBezTo>
                  <a:pt x="5943004" y="379412"/>
                  <a:pt x="5943004" y="379412"/>
                  <a:pt x="5943004" y="379412"/>
                </a:cubicBezTo>
                <a:cubicBezTo>
                  <a:pt x="5943004" y="391724"/>
                  <a:pt x="5929188" y="404036"/>
                  <a:pt x="5915373" y="404036"/>
                </a:cubicBezTo>
                <a:cubicBezTo>
                  <a:pt x="5901556" y="404036"/>
                  <a:pt x="5892346" y="391724"/>
                  <a:pt x="5892346" y="379412"/>
                </a:cubicBezTo>
                <a:cubicBezTo>
                  <a:pt x="5892346" y="178319"/>
                  <a:pt x="5892346" y="178319"/>
                  <a:pt x="5892346" y="178319"/>
                </a:cubicBezTo>
                <a:cubicBezTo>
                  <a:pt x="5892346" y="166007"/>
                  <a:pt x="5901556" y="157799"/>
                  <a:pt x="5915373" y="157799"/>
                </a:cubicBezTo>
                <a:close/>
                <a:moveTo>
                  <a:pt x="4409540" y="157799"/>
                </a:moveTo>
                <a:cubicBezTo>
                  <a:pt x="4423353" y="157799"/>
                  <a:pt x="4437172" y="166007"/>
                  <a:pt x="4437172" y="178319"/>
                </a:cubicBezTo>
                <a:cubicBezTo>
                  <a:pt x="4437172" y="379412"/>
                  <a:pt x="4437172" y="379412"/>
                  <a:pt x="4437172" y="379412"/>
                </a:cubicBezTo>
                <a:cubicBezTo>
                  <a:pt x="4437172" y="391724"/>
                  <a:pt x="4423353" y="404036"/>
                  <a:pt x="4409540" y="404036"/>
                </a:cubicBezTo>
                <a:cubicBezTo>
                  <a:pt x="4395724" y="404036"/>
                  <a:pt x="4386513" y="391724"/>
                  <a:pt x="4386513" y="379412"/>
                </a:cubicBezTo>
                <a:cubicBezTo>
                  <a:pt x="4386513" y="178319"/>
                  <a:pt x="4386513" y="178319"/>
                  <a:pt x="4386513" y="178319"/>
                </a:cubicBezTo>
                <a:cubicBezTo>
                  <a:pt x="4386513" y="166007"/>
                  <a:pt x="4395724" y="157799"/>
                  <a:pt x="4409540" y="157799"/>
                </a:cubicBezTo>
                <a:close/>
                <a:moveTo>
                  <a:pt x="2865455" y="157799"/>
                </a:moveTo>
                <a:cubicBezTo>
                  <a:pt x="2879272" y="157799"/>
                  <a:pt x="2893087" y="166007"/>
                  <a:pt x="2893087" y="178319"/>
                </a:cubicBezTo>
                <a:cubicBezTo>
                  <a:pt x="2893087" y="379412"/>
                  <a:pt x="2893087" y="379412"/>
                  <a:pt x="2893087" y="379412"/>
                </a:cubicBezTo>
                <a:cubicBezTo>
                  <a:pt x="2893087" y="391724"/>
                  <a:pt x="2879272" y="404036"/>
                  <a:pt x="2865455" y="404036"/>
                </a:cubicBezTo>
                <a:cubicBezTo>
                  <a:pt x="2851640" y="404036"/>
                  <a:pt x="2842429" y="391724"/>
                  <a:pt x="2842429" y="379412"/>
                </a:cubicBezTo>
                <a:cubicBezTo>
                  <a:pt x="2842429" y="178319"/>
                  <a:pt x="2842429" y="178319"/>
                  <a:pt x="2842429" y="178319"/>
                </a:cubicBezTo>
                <a:cubicBezTo>
                  <a:pt x="2842429" y="166007"/>
                  <a:pt x="2851640" y="157799"/>
                  <a:pt x="2865455" y="157799"/>
                </a:cubicBezTo>
                <a:close/>
                <a:moveTo>
                  <a:pt x="1359621" y="157799"/>
                </a:moveTo>
                <a:cubicBezTo>
                  <a:pt x="1373437" y="157799"/>
                  <a:pt x="1387253" y="166007"/>
                  <a:pt x="1387253" y="178319"/>
                </a:cubicBezTo>
                <a:cubicBezTo>
                  <a:pt x="1387253" y="379412"/>
                  <a:pt x="1387253" y="379412"/>
                  <a:pt x="1387253" y="379412"/>
                </a:cubicBezTo>
                <a:cubicBezTo>
                  <a:pt x="1387253" y="391724"/>
                  <a:pt x="1373437" y="404036"/>
                  <a:pt x="1359621" y="404036"/>
                </a:cubicBezTo>
                <a:cubicBezTo>
                  <a:pt x="1345805" y="404036"/>
                  <a:pt x="1336596" y="391724"/>
                  <a:pt x="1336596" y="379412"/>
                </a:cubicBezTo>
                <a:cubicBezTo>
                  <a:pt x="1336596" y="178319"/>
                  <a:pt x="1336596" y="178319"/>
                  <a:pt x="1336596" y="178319"/>
                </a:cubicBezTo>
                <a:cubicBezTo>
                  <a:pt x="1336596" y="166007"/>
                  <a:pt x="1345805" y="157799"/>
                  <a:pt x="1359621" y="157799"/>
                </a:cubicBezTo>
                <a:close/>
                <a:moveTo>
                  <a:pt x="11707955" y="128321"/>
                </a:moveTo>
                <a:cubicBezTo>
                  <a:pt x="11721771" y="128321"/>
                  <a:pt x="11735587" y="136569"/>
                  <a:pt x="11735587" y="148942"/>
                </a:cubicBezTo>
                <a:cubicBezTo>
                  <a:pt x="11735587" y="412896"/>
                  <a:pt x="11735587" y="412896"/>
                  <a:pt x="11735587" y="412896"/>
                </a:cubicBezTo>
                <a:cubicBezTo>
                  <a:pt x="11735587" y="425269"/>
                  <a:pt x="11721771" y="433517"/>
                  <a:pt x="11707955" y="433517"/>
                </a:cubicBezTo>
                <a:cubicBezTo>
                  <a:pt x="11698745" y="433517"/>
                  <a:pt x="11684929" y="425269"/>
                  <a:pt x="11684929" y="412896"/>
                </a:cubicBezTo>
                <a:cubicBezTo>
                  <a:pt x="11684929" y="148942"/>
                  <a:pt x="11684929" y="148942"/>
                  <a:pt x="11684929" y="148942"/>
                </a:cubicBezTo>
                <a:cubicBezTo>
                  <a:pt x="11684929" y="136569"/>
                  <a:pt x="11698745" y="128321"/>
                  <a:pt x="11707955" y="128321"/>
                </a:cubicBezTo>
                <a:close/>
                <a:moveTo>
                  <a:pt x="10202120" y="128321"/>
                </a:moveTo>
                <a:cubicBezTo>
                  <a:pt x="10215936" y="128321"/>
                  <a:pt x="10229752" y="136569"/>
                  <a:pt x="10229752" y="148942"/>
                </a:cubicBezTo>
                <a:cubicBezTo>
                  <a:pt x="10229752" y="412896"/>
                  <a:pt x="10229752" y="412896"/>
                  <a:pt x="10229752" y="412896"/>
                </a:cubicBezTo>
                <a:cubicBezTo>
                  <a:pt x="10229752" y="425269"/>
                  <a:pt x="10215936" y="433517"/>
                  <a:pt x="10202120" y="433517"/>
                </a:cubicBezTo>
                <a:cubicBezTo>
                  <a:pt x="10192910" y="433517"/>
                  <a:pt x="10179094" y="425269"/>
                  <a:pt x="10179094" y="412896"/>
                </a:cubicBezTo>
                <a:cubicBezTo>
                  <a:pt x="10179094" y="148942"/>
                  <a:pt x="10179094" y="148942"/>
                  <a:pt x="10179094" y="148942"/>
                </a:cubicBezTo>
                <a:cubicBezTo>
                  <a:pt x="10179094" y="136569"/>
                  <a:pt x="10192910" y="128321"/>
                  <a:pt x="10202120" y="128321"/>
                </a:cubicBezTo>
                <a:close/>
                <a:moveTo>
                  <a:pt x="8658028" y="128321"/>
                </a:moveTo>
                <a:cubicBezTo>
                  <a:pt x="8671844" y="128321"/>
                  <a:pt x="8685660" y="136569"/>
                  <a:pt x="8685660" y="148942"/>
                </a:cubicBezTo>
                <a:cubicBezTo>
                  <a:pt x="8685660" y="412896"/>
                  <a:pt x="8685660" y="412896"/>
                  <a:pt x="8685660" y="412896"/>
                </a:cubicBezTo>
                <a:cubicBezTo>
                  <a:pt x="8685660" y="425269"/>
                  <a:pt x="8671844" y="433517"/>
                  <a:pt x="8658028" y="433517"/>
                </a:cubicBezTo>
                <a:cubicBezTo>
                  <a:pt x="8648818" y="433517"/>
                  <a:pt x="8635002" y="425269"/>
                  <a:pt x="8635002" y="412896"/>
                </a:cubicBezTo>
                <a:cubicBezTo>
                  <a:pt x="8635002" y="148942"/>
                  <a:pt x="8635002" y="148942"/>
                  <a:pt x="8635002" y="148942"/>
                </a:cubicBezTo>
                <a:cubicBezTo>
                  <a:pt x="8635002" y="136569"/>
                  <a:pt x="8648818" y="128321"/>
                  <a:pt x="8658028" y="128321"/>
                </a:cubicBezTo>
                <a:close/>
                <a:moveTo>
                  <a:pt x="7152193" y="128321"/>
                </a:moveTo>
                <a:cubicBezTo>
                  <a:pt x="7166009" y="128321"/>
                  <a:pt x="7179825" y="136569"/>
                  <a:pt x="7179825" y="148942"/>
                </a:cubicBezTo>
                <a:cubicBezTo>
                  <a:pt x="7179825" y="412896"/>
                  <a:pt x="7179825" y="412896"/>
                  <a:pt x="7179825" y="412896"/>
                </a:cubicBezTo>
                <a:cubicBezTo>
                  <a:pt x="7179825" y="425269"/>
                  <a:pt x="7166009" y="433517"/>
                  <a:pt x="7152193" y="433517"/>
                </a:cubicBezTo>
                <a:cubicBezTo>
                  <a:pt x="7142983" y="433517"/>
                  <a:pt x="7129167" y="425269"/>
                  <a:pt x="7129167" y="412896"/>
                </a:cubicBezTo>
                <a:cubicBezTo>
                  <a:pt x="7129167" y="148942"/>
                  <a:pt x="7129167" y="148942"/>
                  <a:pt x="7129167" y="148942"/>
                </a:cubicBezTo>
                <a:cubicBezTo>
                  <a:pt x="7129167" y="136569"/>
                  <a:pt x="7142983" y="128321"/>
                  <a:pt x="7152193" y="128321"/>
                </a:cubicBezTo>
                <a:close/>
                <a:moveTo>
                  <a:pt x="5693256" y="128321"/>
                </a:moveTo>
                <a:cubicBezTo>
                  <a:pt x="5707072" y="128321"/>
                  <a:pt x="5720888" y="136569"/>
                  <a:pt x="5720888" y="148942"/>
                </a:cubicBezTo>
                <a:cubicBezTo>
                  <a:pt x="5720888" y="412896"/>
                  <a:pt x="5720888" y="412896"/>
                  <a:pt x="5720888" y="412896"/>
                </a:cubicBezTo>
                <a:cubicBezTo>
                  <a:pt x="5720888" y="425269"/>
                  <a:pt x="5707072" y="433517"/>
                  <a:pt x="5693256" y="433517"/>
                </a:cubicBezTo>
                <a:cubicBezTo>
                  <a:pt x="5684046" y="433517"/>
                  <a:pt x="5670230" y="425269"/>
                  <a:pt x="5670230" y="412896"/>
                </a:cubicBezTo>
                <a:cubicBezTo>
                  <a:pt x="5670230" y="148942"/>
                  <a:pt x="5670230" y="148942"/>
                  <a:pt x="5670230" y="148942"/>
                </a:cubicBezTo>
                <a:cubicBezTo>
                  <a:pt x="5670230" y="136569"/>
                  <a:pt x="5684046" y="128321"/>
                  <a:pt x="5693256" y="128321"/>
                </a:cubicBezTo>
                <a:close/>
                <a:moveTo>
                  <a:pt x="4187421" y="128321"/>
                </a:moveTo>
                <a:cubicBezTo>
                  <a:pt x="4201238" y="128321"/>
                  <a:pt x="4215054" y="136569"/>
                  <a:pt x="4215054" y="148942"/>
                </a:cubicBezTo>
                <a:cubicBezTo>
                  <a:pt x="4215054" y="412896"/>
                  <a:pt x="4215054" y="412896"/>
                  <a:pt x="4215054" y="412896"/>
                </a:cubicBezTo>
                <a:cubicBezTo>
                  <a:pt x="4215054" y="425269"/>
                  <a:pt x="4201238" y="433517"/>
                  <a:pt x="4187421" y="433517"/>
                </a:cubicBezTo>
                <a:cubicBezTo>
                  <a:pt x="4178211" y="433517"/>
                  <a:pt x="4164395" y="425269"/>
                  <a:pt x="4164395" y="412896"/>
                </a:cubicBezTo>
                <a:cubicBezTo>
                  <a:pt x="4164395" y="148942"/>
                  <a:pt x="4164395" y="148942"/>
                  <a:pt x="4164395" y="148942"/>
                </a:cubicBezTo>
                <a:cubicBezTo>
                  <a:pt x="4164395" y="136569"/>
                  <a:pt x="4178211" y="128321"/>
                  <a:pt x="4187421" y="128321"/>
                </a:cubicBezTo>
                <a:close/>
                <a:moveTo>
                  <a:pt x="2643339" y="128321"/>
                </a:moveTo>
                <a:cubicBezTo>
                  <a:pt x="2657154" y="128321"/>
                  <a:pt x="2670970" y="136569"/>
                  <a:pt x="2670970" y="148942"/>
                </a:cubicBezTo>
                <a:cubicBezTo>
                  <a:pt x="2670970" y="412896"/>
                  <a:pt x="2670970" y="412896"/>
                  <a:pt x="2670970" y="412896"/>
                </a:cubicBezTo>
                <a:cubicBezTo>
                  <a:pt x="2670970" y="425269"/>
                  <a:pt x="2657154" y="433517"/>
                  <a:pt x="2643339" y="433517"/>
                </a:cubicBezTo>
                <a:cubicBezTo>
                  <a:pt x="2634128" y="433517"/>
                  <a:pt x="2620312" y="425269"/>
                  <a:pt x="2620312" y="412896"/>
                </a:cubicBezTo>
                <a:cubicBezTo>
                  <a:pt x="2620312" y="148942"/>
                  <a:pt x="2620312" y="148942"/>
                  <a:pt x="2620312" y="148942"/>
                </a:cubicBezTo>
                <a:cubicBezTo>
                  <a:pt x="2620312" y="136569"/>
                  <a:pt x="2634128" y="128321"/>
                  <a:pt x="2643339" y="128321"/>
                </a:cubicBezTo>
                <a:close/>
                <a:moveTo>
                  <a:pt x="1137505" y="128321"/>
                </a:moveTo>
                <a:cubicBezTo>
                  <a:pt x="1151320" y="128321"/>
                  <a:pt x="1165136" y="136569"/>
                  <a:pt x="1165136" y="148942"/>
                </a:cubicBezTo>
                <a:cubicBezTo>
                  <a:pt x="1165136" y="412896"/>
                  <a:pt x="1165136" y="412896"/>
                  <a:pt x="1165136" y="412896"/>
                </a:cubicBezTo>
                <a:cubicBezTo>
                  <a:pt x="1165136" y="425269"/>
                  <a:pt x="1151320" y="433517"/>
                  <a:pt x="1137505" y="433517"/>
                </a:cubicBezTo>
                <a:cubicBezTo>
                  <a:pt x="1128294" y="433517"/>
                  <a:pt x="1114478" y="425269"/>
                  <a:pt x="1114478" y="412896"/>
                </a:cubicBezTo>
                <a:cubicBezTo>
                  <a:pt x="1114478" y="148942"/>
                  <a:pt x="1114478" y="148942"/>
                  <a:pt x="1114478" y="148942"/>
                </a:cubicBezTo>
                <a:cubicBezTo>
                  <a:pt x="1114478" y="136569"/>
                  <a:pt x="1128294" y="128321"/>
                  <a:pt x="1137505" y="128321"/>
                </a:cubicBezTo>
                <a:close/>
                <a:moveTo>
                  <a:pt x="11305966" y="104044"/>
                </a:moveTo>
                <a:cubicBezTo>
                  <a:pt x="11319410" y="104044"/>
                  <a:pt x="11328372" y="112271"/>
                  <a:pt x="11328372" y="124611"/>
                </a:cubicBezTo>
                <a:cubicBezTo>
                  <a:pt x="11328372" y="433114"/>
                  <a:pt x="11328372" y="433114"/>
                  <a:pt x="11328372" y="433114"/>
                </a:cubicBezTo>
                <a:cubicBezTo>
                  <a:pt x="11328372" y="445454"/>
                  <a:pt x="11319410" y="457794"/>
                  <a:pt x="11305966" y="457794"/>
                </a:cubicBezTo>
                <a:cubicBezTo>
                  <a:pt x="11292522" y="457794"/>
                  <a:pt x="11283560" y="445454"/>
                  <a:pt x="11283560" y="433114"/>
                </a:cubicBezTo>
                <a:cubicBezTo>
                  <a:pt x="11283560" y="124611"/>
                  <a:pt x="11283560" y="124611"/>
                  <a:pt x="11283560" y="124611"/>
                </a:cubicBezTo>
                <a:cubicBezTo>
                  <a:pt x="11283560" y="112271"/>
                  <a:pt x="11292522" y="104044"/>
                  <a:pt x="11305966" y="104044"/>
                </a:cubicBezTo>
                <a:close/>
                <a:moveTo>
                  <a:pt x="11001043" y="104044"/>
                </a:moveTo>
                <a:cubicBezTo>
                  <a:pt x="11015071" y="104044"/>
                  <a:pt x="11024423" y="112271"/>
                  <a:pt x="11024423" y="124611"/>
                </a:cubicBezTo>
                <a:cubicBezTo>
                  <a:pt x="11024423" y="433114"/>
                  <a:pt x="11024423" y="433114"/>
                  <a:pt x="11024423" y="433114"/>
                </a:cubicBezTo>
                <a:cubicBezTo>
                  <a:pt x="11024423" y="445454"/>
                  <a:pt x="11015071" y="457794"/>
                  <a:pt x="11001043" y="457794"/>
                </a:cubicBezTo>
                <a:cubicBezTo>
                  <a:pt x="10987014" y="457794"/>
                  <a:pt x="10977662" y="445454"/>
                  <a:pt x="10977662" y="433114"/>
                </a:cubicBezTo>
                <a:cubicBezTo>
                  <a:pt x="10977662" y="124611"/>
                  <a:pt x="10977662" y="124611"/>
                  <a:pt x="10977662" y="124611"/>
                </a:cubicBezTo>
                <a:cubicBezTo>
                  <a:pt x="10977662" y="112271"/>
                  <a:pt x="10987014" y="104044"/>
                  <a:pt x="11001043" y="104044"/>
                </a:cubicBezTo>
                <a:close/>
                <a:moveTo>
                  <a:pt x="10694791" y="104044"/>
                </a:moveTo>
                <a:cubicBezTo>
                  <a:pt x="10708607" y="104044"/>
                  <a:pt x="10722423" y="112271"/>
                  <a:pt x="10722423" y="124611"/>
                </a:cubicBezTo>
                <a:cubicBezTo>
                  <a:pt x="10722423" y="433114"/>
                  <a:pt x="10722423" y="433114"/>
                  <a:pt x="10722423" y="433114"/>
                </a:cubicBezTo>
                <a:cubicBezTo>
                  <a:pt x="10722423" y="445454"/>
                  <a:pt x="10708607" y="457794"/>
                  <a:pt x="10694791" y="457794"/>
                </a:cubicBezTo>
                <a:cubicBezTo>
                  <a:pt x="10685581" y="457794"/>
                  <a:pt x="10671765" y="445454"/>
                  <a:pt x="10671765" y="433114"/>
                </a:cubicBezTo>
                <a:cubicBezTo>
                  <a:pt x="10671765" y="124611"/>
                  <a:pt x="10671765" y="124611"/>
                  <a:pt x="10671765" y="124611"/>
                </a:cubicBezTo>
                <a:cubicBezTo>
                  <a:pt x="10671765" y="112271"/>
                  <a:pt x="10685581" y="104044"/>
                  <a:pt x="10694791" y="104044"/>
                </a:cubicBezTo>
                <a:close/>
                <a:moveTo>
                  <a:pt x="9800131" y="104044"/>
                </a:moveTo>
                <a:cubicBezTo>
                  <a:pt x="9813575" y="104044"/>
                  <a:pt x="9822537" y="112271"/>
                  <a:pt x="9822537" y="124611"/>
                </a:cubicBezTo>
                <a:cubicBezTo>
                  <a:pt x="9822537" y="433114"/>
                  <a:pt x="9822537" y="433114"/>
                  <a:pt x="9822537" y="433114"/>
                </a:cubicBezTo>
                <a:cubicBezTo>
                  <a:pt x="9822537" y="445454"/>
                  <a:pt x="9813575" y="457794"/>
                  <a:pt x="9800131" y="457794"/>
                </a:cubicBezTo>
                <a:cubicBezTo>
                  <a:pt x="9786687" y="457794"/>
                  <a:pt x="9777725" y="445454"/>
                  <a:pt x="9777725" y="433114"/>
                </a:cubicBezTo>
                <a:cubicBezTo>
                  <a:pt x="9777725" y="124611"/>
                  <a:pt x="9777725" y="124611"/>
                  <a:pt x="9777725" y="124611"/>
                </a:cubicBezTo>
                <a:cubicBezTo>
                  <a:pt x="9777725" y="112271"/>
                  <a:pt x="9786687" y="104044"/>
                  <a:pt x="9800131" y="104044"/>
                </a:cubicBezTo>
                <a:close/>
                <a:moveTo>
                  <a:pt x="9495207" y="104044"/>
                </a:moveTo>
                <a:cubicBezTo>
                  <a:pt x="9509236" y="104044"/>
                  <a:pt x="9518588" y="112271"/>
                  <a:pt x="9518588" y="124611"/>
                </a:cubicBezTo>
                <a:cubicBezTo>
                  <a:pt x="9518588" y="433114"/>
                  <a:pt x="9518588" y="433114"/>
                  <a:pt x="9518588" y="433114"/>
                </a:cubicBezTo>
                <a:cubicBezTo>
                  <a:pt x="9518588" y="445454"/>
                  <a:pt x="9509236" y="457794"/>
                  <a:pt x="9495207" y="457794"/>
                </a:cubicBezTo>
                <a:cubicBezTo>
                  <a:pt x="9481179" y="457794"/>
                  <a:pt x="9471827" y="445454"/>
                  <a:pt x="9471827" y="433114"/>
                </a:cubicBezTo>
                <a:cubicBezTo>
                  <a:pt x="9471827" y="124611"/>
                  <a:pt x="9471827" y="124611"/>
                  <a:pt x="9471827" y="124611"/>
                </a:cubicBezTo>
                <a:cubicBezTo>
                  <a:pt x="9471827" y="112271"/>
                  <a:pt x="9481179" y="104044"/>
                  <a:pt x="9495207" y="104044"/>
                </a:cubicBezTo>
                <a:close/>
                <a:moveTo>
                  <a:pt x="9188956" y="104044"/>
                </a:moveTo>
                <a:cubicBezTo>
                  <a:pt x="9202772" y="104044"/>
                  <a:pt x="9216588" y="112271"/>
                  <a:pt x="9216588" y="124611"/>
                </a:cubicBezTo>
                <a:cubicBezTo>
                  <a:pt x="9216588" y="433114"/>
                  <a:pt x="9216588" y="433114"/>
                  <a:pt x="9216588" y="433114"/>
                </a:cubicBezTo>
                <a:cubicBezTo>
                  <a:pt x="9216588" y="445454"/>
                  <a:pt x="9202772" y="457794"/>
                  <a:pt x="9188956" y="457794"/>
                </a:cubicBezTo>
                <a:cubicBezTo>
                  <a:pt x="9179746" y="457794"/>
                  <a:pt x="9165930" y="445454"/>
                  <a:pt x="9165930" y="433114"/>
                </a:cubicBezTo>
                <a:cubicBezTo>
                  <a:pt x="9165930" y="124611"/>
                  <a:pt x="9165930" y="124611"/>
                  <a:pt x="9165930" y="124611"/>
                </a:cubicBezTo>
                <a:cubicBezTo>
                  <a:pt x="9165930" y="112271"/>
                  <a:pt x="9179746" y="104044"/>
                  <a:pt x="9188956" y="104044"/>
                </a:cubicBezTo>
                <a:close/>
                <a:moveTo>
                  <a:pt x="8256039" y="104044"/>
                </a:moveTo>
                <a:cubicBezTo>
                  <a:pt x="8269482" y="104044"/>
                  <a:pt x="8278445" y="112271"/>
                  <a:pt x="8278445" y="124611"/>
                </a:cubicBezTo>
                <a:cubicBezTo>
                  <a:pt x="8278445" y="433114"/>
                  <a:pt x="8278445" y="433114"/>
                  <a:pt x="8278445" y="433114"/>
                </a:cubicBezTo>
                <a:cubicBezTo>
                  <a:pt x="8278445" y="445454"/>
                  <a:pt x="8269482" y="457794"/>
                  <a:pt x="8256039" y="457794"/>
                </a:cubicBezTo>
                <a:cubicBezTo>
                  <a:pt x="8242595" y="457794"/>
                  <a:pt x="8233633" y="445454"/>
                  <a:pt x="8233633" y="433114"/>
                </a:cubicBezTo>
                <a:cubicBezTo>
                  <a:pt x="8233633" y="124611"/>
                  <a:pt x="8233633" y="124611"/>
                  <a:pt x="8233633" y="124611"/>
                </a:cubicBezTo>
                <a:cubicBezTo>
                  <a:pt x="8233633" y="112271"/>
                  <a:pt x="8242595" y="104044"/>
                  <a:pt x="8256039" y="104044"/>
                </a:cubicBezTo>
                <a:close/>
                <a:moveTo>
                  <a:pt x="7951115" y="104044"/>
                </a:moveTo>
                <a:cubicBezTo>
                  <a:pt x="7965144" y="104044"/>
                  <a:pt x="7974496" y="112271"/>
                  <a:pt x="7974496" y="124611"/>
                </a:cubicBezTo>
                <a:cubicBezTo>
                  <a:pt x="7974496" y="433114"/>
                  <a:pt x="7974496" y="433114"/>
                  <a:pt x="7974496" y="433114"/>
                </a:cubicBezTo>
                <a:cubicBezTo>
                  <a:pt x="7974496" y="445454"/>
                  <a:pt x="7965144" y="457794"/>
                  <a:pt x="7951115" y="457794"/>
                </a:cubicBezTo>
                <a:cubicBezTo>
                  <a:pt x="7937087" y="457794"/>
                  <a:pt x="7927735" y="445454"/>
                  <a:pt x="7927735" y="433114"/>
                </a:cubicBezTo>
                <a:cubicBezTo>
                  <a:pt x="7927735" y="124611"/>
                  <a:pt x="7927735" y="124611"/>
                  <a:pt x="7927735" y="124611"/>
                </a:cubicBezTo>
                <a:cubicBezTo>
                  <a:pt x="7927735" y="112271"/>
                  <a:pt x="7937087" y="104044"/>
                  <a:pt x="7951115" y="104044"/>
                </a:cubicBezTo>
                <a:close/>
                <a:moveTo>
                  <a:pt x="7644864" y="104044"/>
                </a:moveTo>
                <a:cubicBezTo>
                  <a:pt x="7658680" y="104044"/>
                  <a:pt x="7672496" y="112271"/>
                  <a:pt x="7672496" y="124611"/>
                </a:cubicBezTo>
                <a:cubicBezTo>
                  <a:pt x="7672496" y="433114"/>
                  <a:pt x="7672496" y="433114"/>
                  <a:pt x="7672496" y="433114"/>
                </a:cubicBezTo>
                <a:cubicBezTo>
                  <a:pt x="7672496" y="445454"/>
                  <a:pt x="7658680" y="457794"/>
                  <a:pt x="7644864" y="457794"/>
                </a:cubicBezTo>
                <a:cubicBezTo>
                  <a:pt x="7635654" y="457794"/>
                  <a:pt x="7621838" y="445454"/>
                  <a:pt x="7621838" y="433114"/>
                </a:cubicBezTo>
                <a:cubicBezTo>
                  <a:pt x="7621838" y="124611"/>
                  <a:pt x="7621838" y="124611"/>
                  <a:pt x="7621838" y="124611"/>
                </a:cubicBezTo>
                <a:cubicBezTo>
                  <a:pt x="7621838" y="112271"/>
                  <a:pt x="7635654" y="104044"/>
                  <a:pt x="7644864" y="104044"/>
                </a:cubicBezTo>
                <a:close/>
                <a:moveTo>
                  <a:pt x="6750204" y="104044"/>
                </a:moveTo>
                <a:cubicBezTo>
                  <a:pt x="6763647" y="104044"/>
                  <a:pt x="6772610" y="112271"/>
                  <a:pt x="6772610" y="124611"/>
                </a:cubicBezTo>
                <a:cubicBezTo>
                  <a:pt x="6772610" y="433114"/>
                  <a:pt x="6772610" y="433114"/>
                  <a:pt x="6772610" y="433114"/>
                </a:cubicBezTo>
                <a:cubicBezTo>
                  <a:pt x="6772610" y="445454"/>
                  <a:pt x="6763647" y="457794"/>
                  <a:pt x="6750204" y="457794"/>
                </a:cubicBezTo>
                <a:cubicBezTo>
                  <a:pt x="6736760" y="457794"/>
                  <a:pt x="6727798" y="445454"/>
                  <a:pt x="6727798" y="433114"/>
                </a:cubicBezTo>
                <a:cubicBezTo>
                  <a:pt x="6727798" y="124611"/>
                  <a:pt x="6727798" y="124611"/>
                  <a:pt x="6727798" y="124611"/>
                </a:cubicBezTo>
                <a:cubicBezTo>
                  <a:pt x="6727798" y="112271"/>
                  <a:pt x="6736760" y="104044"/>
                  <a:pt x="6750204" y="104044"/>
                </a:cubicBezTo>
                <a:close/>
                <a:moveTo>
                  <a:pt x="6445280" y="104044"/>
                </a:moveTo>
                <a:cubicBezTo>
                  <a:pt x="6459309" y="104044"/>
                  <a:pt x="6468661" y="112271"/>
                  <a:pt x="6468661" y="124611"/>
                </a:cubicBezTo>
                <a:cubicBezTo>
                  <a:pt x="6468661" y="433114"/>
                  <a:pt x="6468661" y="433114"/>
                  <a:pt x="6468661" y="433114"/>
                </a:cubicBezTo>
                <a:cubicBezTo>
                  <a:pt x="6468661" y="445454"/>
                  <a:pt x="6459309" y="457794"/>
                  <a:pt x="6445280" y="457794"/>
                </a:cubicBezTo>
                <a:cubicBezTo>
                  <a:pt x="6431252" y="457794"/>
                  <a:pt x="6421900" y="445454"/>
                  <a:pt x="6421900" y="433114"/>
                </a:cubicBezTo>
                <a:cubicBezTo>
                  <a:pt x="6421900" y="124611"/>
                  <a:pt x="6421900" y="124611"/>
                  <a:pt x="6421900" y="124611"/>
                </a:cubicBezTo>
                <a:cubicBezTo>
                  <a:pt x="6421900" y="112271"/>
                  <a:pt x="6431252" y="104044"/>
                  <a:pt x="6445280" y="104044"/>
                </a:cubicBezTo>
                <a:close/>
                <a:moveTo>
                  <a:pt x="6139029" y="104044"/>
                </a:moveTo>
                <a:cubicBezTo>
                  <a:pt x="6152845" y="104044"/>
                  <a:pt x="6166661" y="112271"/>
                  <a:pt x="6166661" y="124611"/>
                </a:cubicBezTo>
                <a:cubicBezTo>
                  <a:pt x="6166661" y="433114"/>
                  <a:pt x="6166661" y="433114"/>
                  <a:pt x="6166661" y="433114"/>
                </a:cubicBezTo>
                <a:cubicBezTo>
                  <a:pt x="6166661" y="445454"/>
                  <a:pt x="6152845" y="457794"/>
                  <a:pt x="6139029" y="457794"/>
                </a:cubicBezTo>
                <a:cubicBezTo>
                  <a:pt x="6129819" y="457794"/>
                  <a:pt x="6116003" y="445454"/>
                  <a:pt x="6116003" y="433114"/>
                </a:cubicBezTo>
                <a:cubicBezTo>
                  <a:pt x="6116003" y="124611"/>
                  <a:pt x="6116003" y="124611"/>
                  <a:pt x="6116003" y="124611"/>
                </a:cubicBezTo>
                <a:cubicBezTo>
                  <a:pt x="6116003" y="112271"/>
                  <a:pt x="6129819" y="104044"/>
                  <a:pt x="6139029" y="104044"/>
                </a:cubicBezTo>
                <a:close/>
                <a:moveTo>
                  <a:pt x="5291268" y="104044"/>
                </a:moveTo>
                <a:cubicBezTo>
                  <a:pt x="5304711" y="104044"/>
                  <a:pt x="5313674" y="112271"/>
                  <a:pt x="5313674" y="124611"/>
                </a:cubicBezTo>
                <a:cubicBezTo>
                  <a:pt x="5313674" y="433114"/>
                  <a:pt x="5313674" y="433114"/>
                  <a:pt x="5313674" y="433114"/>
                </a:cubicBezTo>
                <a:cubicBezTo>
                  <a:pt x="5313674" y="445454"/>
                  <a:pt x="5304711" y="457794"/>
                  <a:pt x="5291268" y="457794"/>
                </a:cubicBezTo>
                <a:cubicBezTo>
                  <a:pt x="5277825" y="457794"/>
                  <a:pt x="5268862" y="445454"/>
                  <a:pt x="5268862" y="433114"/>
                </a:cubicBezTo>
                <a:cubicBezTo>
                  <a:pt x="5268862" y="124611"/>
                  <a:pt x="5268862" y="124611"/>
                  <a:pt x="5268862" y="124611"/>
                </a:cubicBezTo>
                <a:cubicBezTo>
                  <a:pt x="5268862" y="112271"/>
                  <a:pt x="5277825" y="104044"/>
                  <a:pt x="5291268" y="104044"/>
                </a:cubicBezTo>
                <a:close/>
                <a:moveTo>
                  <a:pt x="4986344" y="104044"/>
                </a:moveTo>
                <a:cubicBezTo>
                  <a:pt x="5000372" y="104044"/>
                  <a:pt x="5009723" y="112271"/>
                  <a:pt x="5009723" y="124611"/>
                </a:cubicBezTo>
                <a:cubicBezTo>
                  <a:pt x="5009723" y="433114"/>
                  <a:pt x="5009723" y="433114"/>
                  <a:pt x="5009723" y="433114"/>
                </a:cubicBezTo>
                <a:cubicBezTo>
                  <a:pt x="5009723" y="445454"/>
                  <a:pt x="5000372" y="457794"/>
                  <a:pt x="4986344" y="457794"/>
                </a:cubicBezTo>
                <a:cubicBezTo>
                  <a:pt x="4972317" y="457794"/>
                  <a:pt x="4962963" y="445454"/>
                  <a:pt x="4962963" y="433114"/>
                </a:cubicBezTo>
                <a:cubicBezTo>
                  <a:pt x="4962963" y="124611"/>
                  <a:pt x="4962963" y="124611"/>
                  <a:pt x="4962963" y="124611"/>
                </a:cubicBezTo>
                <a:cubicBezTo>
                  <a:pt x="4962963" y="112271"/>
                  <a:pt x="4972317" y="104044"/>
                  <a:pt x="4986344" y="104044"/>
                </a:cubicBezTo>
                <a:close/>
                <a:moveTo>
                  <a:pt x="4680092" y="104044"/>
                </a:moveTo>
                <a:cubicBezTo>
                  <a:pt x="4693910" y="104044"/>
                  <a:pt x="4707727" y="112271"/>
                  <a:pt x="4707727" y="124611"/>
                </a:cubicBezTo>
                <a:cubicBezTo>
                  <a:pt x="4707727" y="433114"/>
                  <a:pt x="4707727" y="433114"/>
                  <a:pt x="4707727" y="433114"/>
                </a:cubicBezTo>
                <a:cubicBezTo>
                  <a:pt x="4707727" y="445454"/>
                  <a:pt x="4693910" y="457794"/>
                  <a:pt x="4680092" y="457794"/>
                </a:cubicBezTo>
                <a:cubicBezTo>
                  <a:pt x="4670884" y="457794"/>
                  <a:pt x="4657065" y="445454"/>
                  <a:pt x="4657065" y="433114"/>
                </a:cubicBezTo>
                <a:cubicBezTo>
                  <a:pt x="4657065" y="124611"/>
                  <a:pt x="4657065" y="124611"/>
                  <a:pt x="4657065" y="124611"/>
                </a:cubicBezTo>
                <a:cubicBezTo>
                  <a:pt x="4657065" y="112271"/>
                  <a:pt x="4670884" y="104044"/>
                  <a:pt x="4680092" y="104044"/>
                </a:cubicBezTo>
                <a:close/>
                <a:moveTo>
                  <a:pt x="3785445" y="104044"/>
                </a:moveTo>
                <a:cubicBezTo>
                  <a:pt x="3798889" y="104044"/>
                  <a:pt x="3807850" y="112271"/>
                  <a:pt x="3807850" y="124611"/>
                </a:cubicBezTo>
                <a:cubicBezTo>
                  <a:pt x="3807850" y="433114"/>
                  <a:pt x="3807850" y="433114"/>
                  <a:pt x="3807850" y="433114"/>
                </a:cubicBezTo>
                <a:cubicBezTo>
                  <a:pt x="3807850" y="445454"/>
                  <a:pt x="3798889" y="457794"/>
                  <a:pt x="3785445" y="457794"/>
                </a:cubicBezTo>
                <a:cubicBezTo>
                  <a:pt x="3772002" y="457794"/>
                  <a:pt x="3763039" y="445454"/>
                  <a:pt x="3763039" y="433114"/>
                </a:cubicBezTo>
                <a:cubicBezTo>
                  <a:pt x="3763039" y="124611"/>
                  <a:pt x="3763039" y="124611"/>
                  <a:pt x="3763039" y="124611"/>
                </a:cubicBezTo>
                <a:cubicBezTo>
                  <a:pt x="3763039" y="112271"/>
                  <a:pt x="3772002" y="104044"/>
                  <a:pt x="3785445" y="104044"/>
                </a:cubicBezTo>
                <a:close/>
                <a:moveTo>
                  <a:pt x="3480520" y="104044"/>
                </a:moveTo>
                <a:cubicBezTo>
                  <a:pt x="3494549" y="104044"/>
                  <a:pt x="3503901" y="112271"/>
                  <a:pt x="3503901" y="124611"/>
                </a:cubicBezTo>
                <a:cubicBezTo>
                  <a:pt x="3503901" y="433114"/>
                  <a:pt x="3503901" y="433114"/>
                  <a:pt x="3503901" y="433114"/>
                </a:cubicBezTo>
                <a:cubicBezTo>
                  <a:pt x="3503901" y="445454"/>
                  <a:pt x="3494549" y="457794"/>
                  <a:pt x="3480520" y="457794"/>
                </a:cubicBezTo>
                <a:cubicBezTo>
                  <a:pt x="3466492" y="457794"/>
                  <a:pt x="3457139" y="445454"/>
                  <a:pt x="3457139" y="433114"/>
                </a:cubicBezTo>
                <a:cubicBezTo>
                  <a:pt x="3457139" y="124611"/>
                  <a:pt x="3457139" y="124611"/>
                  <a:pt x="3457139" y="124611"/>
                </a:cubicBezTo>
                <a:cubicBezTo>
                  <a:pt x="3457139" y="112271"/>
                  <a:pt x="3466492" y="104044"/>
                  <a:pt x="3480520" y="104044"/>
                </a:cubicBezTo>
                <a:close/>
                <a:moveTo>
                  <a:pt x="3174271" y="104044"/>
                </a:moveTo>
                <a:cubicBezTo>
                  <a:pt x="3188086" y="104044"/>
                  <a:pt x="3201902" y="112271"/>
                  <a:pt x="3201902" y="124611"/>
                </a:cubicBezTo>
                <a:cubicBezTo>
                  <a:pt x="3201902" y="433114"/>
                  <a:pt x="3201902" y="433114"/>
                  <a:pt x="3201902" y="433114"/>
                </a:cubicBezTo>
                <a:cubicBezTo>
                  <a:pt x="3201902" y="445454"/>
                  <a:pt x="3188086" y="457794"/>
                  <a:pt x="3174271" y="457794"/>
                </a:cubicBezTo>
                <a:cubicBezTo>
                  <a:pt x="3165062" y="457794"/>
                  <a:pt x="3151245" y="445454"/>
                  <a:pt x="3151245" y="433114"/>
                </a:cubicBezTo>
                <a:cubicBezTo>
                  <a:pt x="3151245" y="124611"/>
                  <a:pt x="3151245" y="124611"/>
                  <a:pt x="3151245" y="124611"/>
                </a:cubicBezTo>
                <a:cubicBezTo>
                  <a:pt x="3151245" y="112271"/>
                  <a:pt x="3165062" y="104044"/>
                  <a:pt x="3174271" y="104044"/>
                </a:cubicBezTo>
                <a:close/>
                <a:moveTo>
                  <a:pt x="2241350" y="104044"/>
                </a:moveTo>
                <a:cubicBezTo>
                  <a:pt x="2254793" y="104044"/>
                  <a:pt x="2263756" y="112271"/>
                  <a:pt x="2263756" y="124611"/>
                </a:cubicBezTo>
                <a:cubicBezTo>
                  <a:pt x="2263756" y="433114"/>
                  <a:pt x="2263756" y="433114"/>
                  <a:pt x="2263756" y="433114"/>
                </a:cubicBezTo>
                <a:cubicBezTo>
                  <a:pt x="2263756" y="445454"/>
                  <a:pt x="2254793" y="457794"/>
                  <a:pt x="2241350" y="457794"/>
                </a:cubicBezTo>
                <a:cubicBezTo>
                  <a:pt x="2227906" y="457794"/>
                  <a:pt x="2218944" y="445454"/>
                  <a:pt x="2218944" y="433114"/>
                </a:cubicBezTo>
                <a:cubicBezTo>
                  <a:pt x="2218944" y="124611"/>
                  <a:pt x="2218944" y="124611"/>
                  <a:pt x="2218944" y="124611"/>
                </a:cubicBezTo>
                <a:cubicBezTo>
                  <a:pt x="2218944" y="112271"/>
                  <a:pt x="2227906" y="104044"/>
                  <a:pt x="2241350" y="104044"/>
                </a:cubicBezTo>
                <a:close/>
                <a:moveTo>
                  <a:pt x="1936426" y="104044"/>
                </a:moveTo>
                <a:cubicBezTo>
                  <a:pt x="1950454" y="104044"/>
                  <a:pt x="1959806" y="112271"/>
                  <a:pt x="1959806" y="124611"/>
                </a:cubicBezTo>
                <a:cubicBezTo>
                  <a:pt x="1959806" y="433114"/>
                  <a:pt x="1959806" y="433114"/>
                  <a:pt x="1959806" y="433114"/>
                </a:cubicBezTo>
                <a:cubicBezTo>
                  <a:pt x="1959806" y="445454"/>
                  <a:pt x="1950454" y="457794"/>
                  <a:pt x="1936426" y="457794"/>
                </a:cubicBezTo>
                <a:cubicBezTo>
                  <a:pt x="1922397" y="457794"/>
                  <a:pt x="1913045" y="445454"/>
                  <a:pt x="1913045" y="433114"/>
                </a:cubicBezTo>
                <a:cubicBezTo>
                  <a:pt x="1913045" y="124611"/>
                  <a:pt x="1913045" y="124611"/>
                  <a:pt x="1913045" y="124611"/>
                </a:cubicBezTo>
                <a:cubicBezTo>
                  <a:pt x="1913045" y="112271"/>
                  <a:pt x="1922397" y="104044"/>
                  <a:pt x="1936426" y="104044"/>
                </a:cubicBezTo>
                <a:close/>
                <a:moveTo>
                  <a:pt x="1630175" y="104044"/>
                </a:moveTo>
                <a:cubicBezTo>
                  <a:pt x="1643991" y="104044"/>
                  <a:pt x="1657806" y="112271"/>
                  <a:pt x="1657806" y="124611"/>
                </a:cubicBezTo>
                <a:cubicBezTo>
                  <a:pt x="1657806" y="433114"/>
                  <a:pt x="1657806" y="433114"/>
                  <a:pt x="1657806" y="433114"/>
                </a:cubicBezTo>
                <a:cubicBezTo>
                  <a:pt x="1657806" y="445454"/>
                  <a:pt x="1643991" y="457794"/>
                  <a:pt x="1630175" y="457794"/>
                </a:cubicBezTo>
                <a:cubicBezTo>
                  <a:pt x="1620965" y="457794"/>
                  <a:pt x="1607148" y="445454"/>
                  <a:pt x="1607148" y="433114"/>
                </a:cubicBezTo>
                <a:cubicBezTo>
                  <a:pt x="1607148" y="124611"/>
                  <a:pt x="1607148" y="124611"/>
                  <a:pt x="1607148" y="124611"/>
                </a:cubicBezTo>
                <a:cubicBezTo>
                  <a:pt x="1607148" y="112271"/>
                  <a:pt x="1620965" y="104044"/>
                  <a:pt x="1630175" y="104044"/>
                </a:cubicBezTo>
                <a:close/>
                <a:moveTo>
                  <a:pt x="735516" y="104044"/>
                </a:moveTo>
                <a:cubicBezTo>
                  <a:pt x="748959" y="104044"/>
                  <a:pt x="757921" y="112271"/>
                  <a:pt x="757921" y="124611"/>
                </a:cubicBezTo>
                <a:cubicBezTo>
                  <a:pt x="757921" y="433114"/>
                  <a:pt x="757921" y="433114"/>
                  <a:pt x="757921" y="433114"/>
                </a:cubicBezTo>
                <a:cubicBezTo>
                  <a:pt x="757921" y="445454"/>
                  <a:pt x="748959" y="457794"/>
                  <a:pt x="735516" y="457794"/>
                </a:cubicBezTo>
                <a:cubicBezTo>
                  <a:pt x="722072" y="457794"/>
                  <a:pt x="713109" y="445454"/>
                  <a:pt x="713109" y="433114"/>
                </a:cubicBezTo>
                <a:cubicBezTo>
                  <a:pt x="713109" y="124611"/>
                  <a:pt x="713109" y="124611"/>
                  <a:pt x="713109" y="124611"/>
                </a:cubicBezTo>
                <a:cubicBezTo>
                  <a:pt x="713109" y="112271"/>
                  <a:pt x="722072" y="104044"/>
                  <a:pt x="735516" y="104044"/>
                </a:cubicBezTo>
                <a:close/>
                <a:moveTo>
                  <a:pt x="430592" y="104044"/>
                </a:moveTo>
                <a:cubicBezTo>
                  <a:pt x="444621" y="104044"/>
                  <a:pt x="453973" y="112271"/>
                  <a:pt x="453973" y="124611"/>
                </a:cubicBezTo>
                <a:cubicBezTo>
                  <a:pt x="453973" y="433114"/>
                  <a:pt x="453973" y="433114"/>
                  <a:pt x="453973" y="433114"/>
                </a:cubicBezTo>
                <a:cubicBezTo>
                  <a:pt x="453973" y="445454"/>
                  <a:pt x="444621" y="457794"/>
                  <a:pt x="430592" y="457794"/>
                </a:cubicBezTo>
                <a:cubicBezTo>
                  <a:pt x="416564" y="457794"/>
                  <a:pt x="407212" y="445454"/>
                  <a:pt x="407212" y="433114"/>
                </a:cubicBezTo>
                <a:cubicBezTo>
                  <a:pt x="407212" y="124611"/>
                  <a:pt x="407212" y="124611"/>
                  <a:pt x="407212" y="124611"/>
                </a:cubicBezTo>
                <a:cubicBezTo>
                  <a:pt x="407212" y="112271"/>
                  <a:pt x="416564" y="104044"/>
                  <a:pt x="430592" y="104044"/>
                </a:cubicBezTo>
                <a:close/>
                <a:moveTo>
                  <a:pt x="124342" y="104044"/>
                </a:moveTo>
                <a:cubicBezTo>
                  <a:pt x="138158" y="104044"/>
                  <a:pt x="151974" y="112271"/>
                  <a:pt x="151974" y="124611"/>
                </a:cubicBezTo>
                <a:cubicBezTo>
                  <a:pt x="151974" y="433114"/>
                  <a:pt x="151974" y="433114"/>
                  <a:pt x="151974" y="433114"/>
                </a:cubicBezTo>
                <a:cubicBezTo>
                  <a:pt x="151974" y="445454"/>
                  <a:pt x="138158" y="457794"/>
                  <a:pt x="124342" y="457794"/>
                </a:cubicBezTo>
                <a:cubicBezTo>
                  <a:pt x="115131" y="457794"/>
                  <a:pt x="101315" y="445454"/>
                  <a:pt x="101315" y="433114"/>
                </a:cubicBezTo>
                <a:cubicBezTo>
                  <a:pt x="101315" y="124611"/>
                  <a:pt x="101315" y="124611"/>
                  <a:pt x="101315" y="124611"/>
                </a:cubicBezTo>
                <a:cubicBezTo>
                  <a:pt x="101315" y="112271"/>
                  <a:pt x="115131" y="104044"/>
                  <a:pt x="124342" y="104044"/>
                </a:cubicBezTo>
                <a:close/>
                <a:moveTo>
                  <a:pt x="11611245" y="65895"/>
                </a:moveTo>
                <a:cubicBezTo>
                  <a:pt x="11620455" y="65895"/>
                  <a:pt x="11634271" y="74132"/>
                  <a:pt x="11634271" y="86487"/>
                </a:cubicBezTo>
                <a:cubicBezTo>
                  <a:pt x="11634271" y="473618"/>
                  <a:pt x="11634271" y="473618"/>
                  <a:pt x="11634271" y="473618"/>
                </a:cubicBezTo>
                <a:cubicBezTo>
                  <a:pt x="11634271" y="485973"/>
                  <a:pt x="11620455" y="494210"/>
                  <a:pt x="11611245" y="494210"/>
                </a:cubicBezTo>
                <a:cubicBezTo>
                  <a:pt x="11597429" y="494210"/>
                  <a:pt x="11583613" y="485973"/>
                  <a:pt x="11583613" y="473618"/>
                </a:cubicBezTo>
                <a:cubicBezTo>
                  <a:pt x="11583613" y="86487"/>
                  <a:pt x="11583613" y="86487"/>
                  <a:pt x="11583613" y="86487"/>
                </a:cubicBezTo>
                <a:cubicBezTo>
                  <a:pt x="11583613" y="74132"/>
                  <a:pt x="11597429" y="65895"/>
                  <a:pt x="11611245" y="65895"/>
                </a:cubicBezTo>
                <a:close/>
                <a:moveTo>
                  <a:pt x="10105410" y="65895"/>
                </a:moveTo>
                <a:cubicBezTo>
                  <a:pt x="10114620" y="65895"/>
                  <a:pt x="10128436" y="74132"/>
                  <a:pt x="10128436" y="86487"/>
                </a:cubicBezTo>
                <a:cubicBezTo>
                  <a:pt x="10128436" y="473618"/>
                  <a:pt x="10128436" y="473618"/>
                  <a:pt x="10128436" y="473618"/>
                </a:cubicBezTo>
                <a:cubicBezTo>
                  <a:pt x="10128436" y="485973"/>
                  <a:pt x="10114620" y="494210"/>
                  <a:pt x="10105410" y="494210"/>
                </a:cubicBezTo>
                <a:cubicBezTo>
                  <a:pt x="10091594" y="494210"/>
                  <a:pt x="10077778" y="485973"/>
                  <a:pt x="10077778" y="473618"/>
                </a:cubicBezTo>
                <a:cubicBezTo>
                  <a:pt x="10077778" y="86487"/>
                  <a:pt x="10077778" y="86487"/>
                  <a:pt x="10077778" y="86487"/>
                </a:cubicBezTo>
                <a:cubicBezTo>
                  <a:pt x="10077778" y="74132"/>
                  <a:pt x="10091594" y="65895"/>
                  <a:pt x="10105410" y="65895"/>
                </a:cubicBezTo>
                <a:close/>
                <a:moveTo>
                  <a:pt x="8561318" y="65895"/>
                </a:moveTo>
                <a:cubicBezTo>
                  <a:pt x="8570528" y="65895"/>
                  <a:pt x="8584344" y="74132"/>
                  <a:pt x="8584344" y="86487"/>
                </a:cubicBezTo>
                <a:cubicBezTo>
                  <a:pt x="8584344" y="473618"/>
                  <a:pt x="8584344" y="473618"/>
                  <a:pt x="8584344" y="473618"/>
                </a:cubicBezTo>
                <a:cubicBezTo>
                  <a:pt x="8584344" y="485973"/>
                  <a:pt x="8570528" y="494210"/>
                  <a:pt x="8561318" y="494210"/>
                </a:cubicBezTo>
                <a:cubicBezTo>
                  <a:pt x="8547502" y="494210"/>
                  <a:pt x="8533686" y="485973"/>
                  <a:pt x="8533686" y="473618"/>
                </a:cubicBezTo>
                <a:cubicBezTo>
                  <a:pt x="8533686" y="86487"/>
                  <a:pt x="8533686" y="86487"/>
                  <a:pt x="8533686" y="86487"/>
                </a:cubicBezTo>
                <a:cubicBezTo>
                  <a:pt x="8533686" y="74132"/>
                  <a:pt x="8547502" y="65895"/>
                  <a:pt x="8561318" y="65895"/>
                </a:cubicBezTo>
                <a:close/>
                <a:moveTo>
                  <a:pt x="7055482" y="65895"/>
                </a:moveTo>
                <a:cubicBezTo>
                  <a:pt x="7064693" y="65895"/>
                  <a:pt x="7078509" y="74132"/>
                  <a:pt x="7078509" y="86487"/>
                </a:cubicBezTo>
                <a:cubicBezTo>
                  <a:pt x="7078509" y="473618"/>
                  <a:pt x="7078509" y="473618"/>
                  <a:pt x="7078509" y="473618"/>
                </a:cubicBezTo>
                <a:cubicBezTo>
                  <a:pt x="7078509" y="485973"/>
                  <a:pt x="7064693" y="494210"/>
                  <a:pt x="7055482" y="494210"/>
                </a:cubicBezTo>
                <a:cubicBezTo>
                  <a:pt x="7041667" y="494210"/>
                  <a:pt x="7027851" y="485973"/>
                  <a:pt x="7027851" y="473618"/>
                </a:cubicBezTo>
                <a:cubicBezTo>
                  <a:pt x="7027851" y="86487"/>
                  <a:pt x="7027851" y="86487"/>
                  <a:pt x="7027851" y="86487"/>
                </a:cubicBezTo>
                <a:cubicBezTo>
                  <a:pt x="7027851" y="74132"/>
                  <a:pt x="7041667" y="65895"/>
                  <a:pt x="7055482" y="65895"/>
                </a:cubicBezTo>
                <a:close/>
                <a:moveTo>
                  <a:pt x="5596545" y="65895"/>
                </a:moveTo>
                <a:cubicBezTo>
                  <a:pt x="5605756" y="65895"/>
                  <a:pt x="5619572" y="74132"/>
                  <a:pt x="5619572" y="86487"/>
                </a:cubicBezTo>
                <a:cubicBezTo>
                  <a:pt x="5619572" y="473618"/>
                  <a:pt x="5619572" y="473618"/>
                  <a:pt x="5619572" y="473618"/>
                </a:cubicBezTo>
                <a:cubicBezTo>
                  <a:pt x="5619572" y="485973"/>
                  <a:pt x="5605756" y="494210"/>
                  <a:pt x="5596545" y="494210"/>
                </a:cubicBezTo>
                <a:cubicBezTo>
                  <a:pt x="5582730" y="494210"/>
                  <a:pt x="5568914" y="485973"/>
                  <a:pt x="5568914" y="473618"/>
                </a:cubicBezTo>
                <a:cubicBezTo>
                  <a:pt x="5568914" y="86487"/>
                  <a:pt x="5568914" y="86487"/>
                  <a:pt x="5568914" y="86487"/>
                </a:cubicBezTo>
                <a:cubicBezTo>
                  <a:pt x="5568914" y="74132"/>
                  <a:pt x="5582730" y="65895"/>
                  <a:pt x="5596545" y="65895"/>
                </a:cubicBezTo>
                <a:close/>
                <a:moveTo>
                  <a:pt x="4090711" y="65895"/>
                </a:moveTo>
                <a:cubicBezTo>
                  <a:pt x="4099922" y="65895"/>
                  <a:pt x="4113737" y="74132"/>
                  <a:pt x="4113737" y="86487"/>
                </a:cubicBezTo>
                <a:cubicBezTo>
                  <a:pt x="4113737" y="473618"/>
                  <a:pt x="4113737" y="473618"/>
                  <a:pt x="4113737" y="473618"/>
                </a:cubicBezTo>
                <a:cubicBezTo>
                  <a:pt x="4113737" y="485973"/>
                  <a:pt x="4099922" y="494210"/>
                  <a:pt x="4090711" y="494210"/>
                </a:cubicBezTo>
                <a:cubicBezTo>
                  <a:pt x="4076909" y="494210"/>
                  <a:pt x="4063092" y="485973"/>
                  <a:pt x="4063092" y="473618"/>
                </a:cubicBezTo>
                <a:cubicBezTo>
                  <a:pt x="4063092" y="86487"/>
                  <a:pt x="4063092" y="86487"/>
                  <a:pt x="4063092" y="86487"/>
                </a:cubicBezTo>
                <a:cubicBezTo>
                  <a:pt x="4063092" y="74132"/>
                  <a:pt x="4076909" y="65895"/>
                  <a:pt x="4090711" y="65895"/>
                </a:cubicBezTo>
                <a:close/>
                <a:moveTo>
                  <a:pt x="2546629" y="65895"/>
                </a:moveTo>
                <a:cubicBezTo>
                  <a:pt x="2555838" y="65895"/>
                  <a:pt x="2569653" y="74132"/>
                  <a:pt x="2569653" y="86487"/>
                </a:cubicBezTo>
                <a:cubicBezTo>
                  <a:pt x="2569653" y="473618"/>
                  <a:pt x="2569653" y="473618"/>
                  <a:pt x="2569653" y="473618"/>
                </a:cubicBezTo>
                <a:cubicBezTo>
                  <a:pt x="2569653" y="485973"/>
                  <a:pt x="2555838" y="494210"/>
                  <a:pt x="2546629" y="494210"/>
                </a:cubicBezTo>
                <a:cubicBezTo>
                  <a:pt x="2532812" y="494210"/>
                  <a:pt x="2518997" y="485973"/>
                  <a:pt x="2518997" y="473618"/>
                </a:cubicBezTo>
                <a:cubicBezTo>
                  <a:pt x="2518997" y="86487"/>
                  <a:pt x="2518997" y="86487"/>
                  <a:pt x="2518997" y="86487"/>
                </a:cubicBezTo>
                <a:cubicBezTo>
                  <a:pt x="2518997" y="74132"/>
                  <a:pt x="2532812" y="65895"/>
                  <a:pt x="2546629" y="65895"/>
                </a:cubicBezTo>
                <a:close/>
                <a:moveTo>
                  <a:pt x="1040795" y="65895"/>
                </a:moveTo>
                <a:cubicBezTo>
                  <a:pt x="1050006" y="65895"/>
                  <a:pt x="1063820" y="74132"/>
                  <a:pt x="1063820" y="86487"/>
                </a:cubicBezTo>
                <a:cubicBezTo>
                  <a:pt x="1063820" y="473618"/>
                  <a:pt x="1063820" y="473618"/>
                  <a:pt x="1063820" y="473618"/>
                </a:cubicBezTo>
                <a:cubicBezTo>
                  <a:pt x="1063820" y="485973"/>
                  <a:pt x="1050006" y="494210"/>
                  <a:pt x="1040795" y="494210"/>
                </a:cubicBezTo>
                <a:cubicBezTo>
                  <a:pt x="1026978" y="494210"/>
                  <a:pt x="1013163" y="485973"/>
                  <a:pt x="1013163" y="473618"/>
                </a:cubicBezTo>
                <a:cubicBezTo>
                  <a:pt x="1013163" y="86487"/>
                  <a:pt x="1013163" y="86487"/>
                  <a:pt x="1013163" y="86487"/>
                </a:cubicBezTo>
                <a:cubicBezTo>
                  <a:pt x="1013163" y="74132"/>
                  <a:pt x="1026978" y="65895"/>
                  <a:pt x="1040795" y="65895"/>
                </a:cubicBezTo>
                <a:close/>
                <a:moveTo>
                  <a:pt x="11203675" y="0"/>
                </a:moveTo>
                <a:cubicBezTo>
                  <a:pt x="11217704" y="0"/>
                  <a:pt x="11227056" y="8237"/>
                  <a:pt x="11227056" y="20592"/>
                </a:cubicBezTo>
                <a:cubicBezTo>
                  <a:pt x="11227056" y="539512"/>
                  <a:pt x="11227056" y="539512"/>
                  <a:pt x="11227056" y="539512"/>
                </a:cubicBezTo>
                <a:cubicBezTo>
                  <a:pt x="11227056" y="551867"/>
                  <a:pt x="11217704" y="560104"/>
                  <a:pt x="11203675" y="560104"/>
                </a:cubicBezTo>
                <a:cubicBezTo>
                  <a:pt x="11189647" y="560104"/>
                  <a:pt x="11180295" y="551867"/>
                  <a:pt x="11180295" y="539512"/>
                </a:cubicBezTo>
                <a:cubicBezTo>
                  <a:pt x="11180295" y="20592"/>
                  <a:pt x="11180295" y="20592"/>
                  <a:pt x="11180295" y="20592"/>
                </a:cubicBezTo>
                <a:cubicBezTo>
                  <a:pt x="11180295" y="8237"/>
                  <a:pt x="11189647" y="0"/>
                  <a:pt x="11203675" y="0"/>
                </a:cubicBezTo>
                <a:close/>
                <a:moveTo>
                  <a:pt x="10796108" y="0"/>
                </a:moveTo>
                <a:cubicBezTo>
                  <a:pt x="10809924" y="0"/>
                  <a:pt x="10823740" y="8237"/>
                  <a:pt x="10823740" y="20592"/>
                </a:cubicBezTo>
                <a:cubicBezTo>
                  <a:pt x="10823740" y="539512"/>
                  <a:pt x="10823740" y="539512"/>
                  <a:pt x="10823740" y="539512"/>
                </a:cubicBezTo>
                <a:cubicBezTo>
                  <a:pt x="10823740" y="551867"/>
                  <a:pt x="10809924" y="560104"/>
                  <a:pt x="10796108" y="560104"/>
                </a:cubicBezTo>
                <a:cubicBezTo>
                  <a:pt x="10782293" y="560104"/>
                  <a:pt x="10773082" y="551867"/>
                  <a:pt x="10773082" y="539512"/>
                </a:cubicBezTo>
                <a:cubicBezTo>
                  <a:pt x="10773082" y="20592"/>
                  <a:pt x="10773082" y="20592"/>
                  <a:pt x="10773082" y="20592"/>
                </a:cubicBezTo>
                <a:cubicBezTo>
                  <a:pt x="10773082" y="8237"/>
                  <a:pt x="10782293" y="0"/>
                  <a:pt x="10796108" y="0"/>
                </a:cubicBezTo>
                <a:close/>
                <a:moveTo>
                  <a:pt x="9697841" y="0"/>
                </a:moveTo>
                <a:cubicBezTo>
                  <a:pt x="9711869" y="0"/>
                  <a:pt x="9721221" y="8237"/>
                  <a:pt x="9721221" y="20592"/>
                </a:cubicBezTo>
                <a:cubicBezTo>
                  <a:pt x="9721221" y="539512"/>
                  <a:pt x="9721221" y="539512"/>
                  <a:pt x="9721221" y="539512"/>
                </a:cubicBezTo>
                <a:cubicBezTo>
                  <a:pt x="9721221" y="551867"/>
                  <a:pt x="9711869" y="560104"/>
                  <a:pt x="9697841" y="560104"/>
                </a:cubicBezTo>
                <a:cubicBezTo>
                  <a:pt x="9683812" y="560104"/>
                  <a:pt x="9674460" y="551867"/>
                  <a:pt x="9674460" y="539512"/>
                </a:cubicBezTo>
                <a:cubicBezTo>
                  <a:pt x="9674460" y="20592"/>
                  <a:pt x="9674460" y="20592"/>
                  <a:pt x="9674460" y="20592"/>
                </a:cubicBezTo>
                <a:cubicBezTo>
                  <a:pt x="9674460" y="8237"/>
                  <a:pt x="9683812" y="0"/>
                  <a:pt x="9697841" y="0"/>
                </a:cubicBezTo>
                <a:close/>
                <a:moveTo>
                  <a:pt x="9290273" y="0"/>
                </a:moveTo>
                <a:cubicBezTo>
                  <a:pt x="9304089" y="0"/>
                  <a:pt x="9317905" y="8237"/>
                  <a:pt x="9317905" y="20592"/>
                </a:cubicBezTo>
                <a:cubicBezTo>
                  <a:pt x="9317905" y="539512"/>
                  <a:pt x="9317905" y="539512"/>
                  <a:pt x="9317905" y="539512"/>
                </a:cubicBezTo>
                <a:cubicBezTo>
                  <a:pt x="9317905" y="551867"/>
                  <a:pt x="9304089" y="560104"/>
                  <a:pt x="9290273" y="560104"/>
                </a:cubicBezTo>
                <a:cubicBezTo>
                  <a:pt x="9276458" y="560104"/>
                  <a:pt x="9267247" y="551867"/>
                  <a:pt x="9267247" y="539512"/>
                </a:cubicBezTo>
                <a:cubicBezTo>
                  <a:pt x="9267247" y="20592"/>
                  <a:pt x="9267247" y="20592"/>
                  <a:pt x="9267247" y="20592"/>
                </a:cubicBezTo>
                <a:cubicBezTo>
                  <a:pt x="9267247" y="8237"/>
                  <a:pt x="9276458" y="0"/>
                  <a:pt x="9290273" y="0"/>
                </a:cubicBezTo>
                <a:close/>
                <a:moveTo>
                  <a:pt x="8153748" y="0"/>
                </a:moveTo>
                <a:cubicBezTo>
                  <a:pt x="8167777" y="0"/>
                  <a:pt x="8177129" y="8237"/>
                  <a:pt x="8177129" y="20592"/>
                </a:cubicBezTo>
                <a:cubicBezTo>
                  <a:pt x="8177129" y="539512"/>
                  <a:pt x="8177129" y="539512"/>
                  <a:pt x="8177129" y="539512"/>
                </a:cubicBezTo>
                <a:cubicBezTo>
                  <a:pt x="8177129" y="551867"/>
                  <a:pt x="8167777" y="560104"/>
                  <a:pt x="8153748" y="560104"/>
                </a:cubicBezTo>
                <a:cubicBezTo>
                  <a:pt x="8139720" y="560104"/>
                  <a:pt x="8130368" y="551867"/>
                  <a:pt x="8130368" y="539512"/>
                </a:cubicBezTo>
                <a:cubicBezTo>
                  <a:pt x="8130368" y="20592"/>
                  <a:pt x="8130368" y="20592"/>
                  <a:pt x="8130368" y="20592"/>
                </a:cubicBezTo>
                <a:cubicBezTo>
                  <a:pt x="8130368" y="8237"/>
                  <a:pt x="8139720" y="0"/>
                  <a:pt x="8153748" y="0"/>
                </a:cubicBezTo>
                <a:close/>
                <a:moveTo>
                  <a:pt x="7746181" y="0"/>
                </a:moveTo>
                <a:cubicBezTo>
                  <a:pt x="7759997" y="0"/>
                  <a:pt x="7773813" y="8237"/>
                  <a:pt x="7773813" y="20592"/>
                </a:cubicBezTo>
                <a:cubicBezTo>
                  <a:pt x="7773813" y="539512"/>
                  <a:pt x="7773813" y="539512"/>
                  <a:pt x="7773813" y="539512"/>
                </a:cubicBezTo>
                <a:cubicBezTo>
                  <a:pt x="7773813" y="551867"/>
                  <a:pt x="7759997" y="560104"/>
                  <a:pt x="7746181" y="560104"/>
                </a:cubicBezTo>
                <a:cubicBezTo>
                  <a:pt x="7732365" y="560104"/>
                  <a:pt x="7723155" y="551867"/>
                  <a:pt x="7723155" y="539512"/>
                </a:cubicBezTo>
                <a:cubicBezTo>
                  <a:pt x="7723155" y="20592"/>
                  <a:pt x="7723155" y="20592"/>
                  <a:pt x="7723155" y="20592"/>
                </a:cubicBezTo>
                <a:cubicBezTo>
                  <a:pt x="7723155" y="8237"/>
                  <a:pt x="7732365" y="0"/>
                  <a:pt x="7746181" y="0"/>
                </a:cubicBezTo>
                <a:close/>
                <a:moveTo>
                  <a:pt x="6647913" y="0"/>
                </a:moveTo>
                <a:cubicBezTo>
                  <a:pt x="6661942" y="0"/>
                  <a:pt x="6671294" y="8237"/>
                  <a:pt x="6671294" y="20592"/>
                </a:cubicBezTo>
                <a:cubicBezTo>
                  <a:pt x="6671294" y="539512"/>
                  <a:pt x="6671294" y="539512"/>
                  <a:pt x="6671294" y="539512"/>
                </a:cubicBezTo>
                <a:cubicBezTo>
                  <a:pt x="6671294" y="551867"/>
                  <a:pt x="6661942" y="560104"/>
                  <a:pt x="6647913" y="560104"/>
                </a:cubicBezTo>
                <a:cubicBezTo>
                  <a:pt x="6633885" y="560104"/>
                  <a:pt x="6624533" y="551867"/>
                  <a:pt x="6624533" y="539512"/>
                </a:cubicBezTo>
                <a:cubicBezTo>
                  <a:pt x="6624533" y="20592"/>
                  <a:pt x="6624533" y="20592"/>
                  <a:pt x="6624533" y="20592"/>
                </a:cubicBezTo>
                <a:cubicBezTo>
                  <a:pt x="6624533" y="8237"/>
                  <a:pt x="6633885" y="0"/>
                  <a:pt x="6647913" y="0"/>
                </a:cubicBezTo>
                <a:close/>
                <a:moveTo>
                  <a:pt x="6240346" y="0"/>
                </a:moveTo>
                <a:cubicBezTo>
                  <a:pt x="6254162" y="0"/>
                  <a:pt x="6267978" y="8237"/>
                  <a:pt x="6267978" y="20592"/>
                </a:cubicBezTo>
                <a:cubicBezTo>
                  <a:pt x="6267978" y="539512"/>
                  <a:pt x="6267978" y="539512"/>
                  <a:pt x="6267978" y="539512"/>
                </a:cubicBezTo>
                <a:cubicBezTo>
                  <a:pt x="6267978" y="551867"/>
                  <a:pt x="6254162" y="560104"/>
                  <a:pt x="6240346" y="560104"/>
                </a:cubicBezTo>
                <a:cubicBezTo>
                  <a:pt x="6226530" y="560104"/>
                  <a:pt x="6217320" y="551867"/>
                  <a:pt x="6217320" y="539512"/>
                </a:cubicBezTo>
                <a:cubicBezTo>
                  <a:pt x="6217320" y="20592"/>
                  <a:pt x="6217320" y="20592"/>
                  <a:pt x="6217320" y="20592"/>
                </a:cubicBezTo>
                <a:cubicBezTo>
                  <a:pt x="6217320" y="8237"/>
                  <a:pt x="6226530" y="0"/>
                  <a:pt x="6240346" y="0"/>
                </a:cubicBezTo>
                <a:close/>
                <a:moveTo>
                  <a:pt x="5188978" y="0"/>
                </a:moveTo>
                <a:cubicBezTo>
                  <a:pt x="5203006" y="0"/>
                  <a:pt x="5212357" y="8237"/>
                  <a:pt x="5212357" y="20592"/>
                </a:cubicBezTo>
                <a:cubicBezTo>
                  <a:pt x="5212357" y="539512"/>
                  <a:pt x="5212357" y="539512"/>
                  <a:pt x="5212357" y="539512"/>
                </a:cubicBezTo>
                <a:cubicBezTo>
                  <a:pt x="5212357" y="551867"/>
                  <a:pt x="5203006" y="560104"/>
                  <a:pt x="5188978" y="560104"/>
                </a:cubicBezTo>
                <a:cubicBezTo>
                  <a:pt x="5174950" y="560104"/>
                  <a:pt x="5165597" y="551867"/>
                  <a:pt x="5165597" y="539512"/>
                </a:cubicBezTo>
                <a:cubicBezTo>
                  <a:pt x="5165597" y="20592"/>
                  <a:pt x="5165597" y="20592"/>
                  <a:pt x="5165597" y="20592"/>
                </a:cubicBezTo>
                <a:cubicBezTo>
                  <a:pt x="5165597" y="8237"/>
                  <a:pt x="5174950" y="0"/>
                  <a:pt x="5188978" y="0"/>
                </a:cubicBezTo>
                <a:close/>
                <a:moveTo>
                  <a:pt x="4781410" y="0"/>
                </a:moveTo>
                <a:cubicBezTo>
                  <a:pt x="4795226" y="0"/>
                  <a:pt x="4809041" y="8237"/>
                  <a:pt x="4809041" y="20592"/>
                </a:cubicBezTo>
                <a:cubicBezTo>
                  <a:pt x="4809041" y="539512"/>
                  <a:pt x="4809041" y="539512"/>
                  <a:pt x="4809041" y="539512"/>
                </a:cubicBezTo>
                <a:cubicBezTo>
                  <a:pt x="4809041" y="551867"/>
                  <a:pt x="4795226" y="560104"/>
                  <a:pt x="4781410" y="560104"/>
                </a:cubicBezTo>
                <a:cubicBezTo>
                  <a:pt x="4767593" y="560104"/>
                  <a:pt x="4758383" y="551867"/>
                  <a:pt x="4758383" y="539512"/>
                </a:cubicBezTo>
                <a:cubicBezTo>
                  <a:pt x="4758383" y="20592"/>
                  <a:pt x="4758383" y="20592"/>
                  <a:pt x="4758383" y="20592"/>
                </a:cubicBezTo>
                <a:cubicBezTo>
                  <a:pt x="4758383" y="8237"/>
                  <a:pt x="4767593" y="0"/>
                  <a:pt x="4781410" y="0"/>
                </a:cubicBezTo>
                <a:close/>
                <a:moveTo>
                  <a:pt x="3683153" y="0"/>
                </a:moveTo>
                <a:cubicBezTo>
                  <a:pt x="3697183" y="0"/>
                  <a:pt x="3706534" y="8237"/>
                  <a:pt x="3706534" y="20592"/>
                </a:cubicBezTo>
                <a:cubicBezTo>
                  <a:pt x="3706534" y="539512"/>
                  <a:pt x="3706534" y="539512"/>
                  <a:pt x="3706534" y="539512"/>
                </a:cubicBezTo>
                <a:cubicBezTo>
                  <a:pt x="3706534" y="551867"/>
                  <a:pt x="3697183" y="560104"/>
                  <a:pt x="3683153" y="560104"/>
                </a:cubicBezTo>
                <a:cubicBezTo>
                  <a:pt x="3669125" y="560104"/>
                  <a:pt x="3659773" y="551867"/>
                  <a:pt x="3659773" y="539512"/>
                </a:cubicBezTo>
                <a:cubicBezTo>
                  <a:pt x="3659773" y="20592"/>
                  <a:pt x="3659773" y="20592"/>
                  <a:pt x="3659773" y="20592"/>
                </a:cubicBezTo>
                <a:cubicBezTo>
                  <a:pt x="3659773" y="8237"/>
                  <a:pt x="3669125" y="0"/>
                  <a:pt x="3683153" y="0"/>
                </a:cubicBezTo>
                <a:close/>
                <a:moveTo>
                  <a:pt x="3275586" y="0"/>
                </a:moveTo>
                <a:cubicBezTo>
                  <a:pt x="3289404" y="0"/>
                  <a:pt x="3303219" y="8237"/>
                  <a:pt x="3303219" y="20592"/>
                </a:cubicBezTo>
                <a:cubicBezTo>
                  <a:pt x="3303219" y="539512"/>
                  <a:pt x="3303219" y="539512"/>
                  <a:pt x="3303219" y="539512"/>
                </a:cubicBezTo>
                <a:cubicBezTo>
                  <a:pt x="3303219" y="551867"/>
                  <a:pt x="3289404" y="560104"/>
                  <a:pt x="3275586" y="560104"/>
                </a:cubicBezTo>
                <a:cubicBezTo>
                  <a:pt x="3261770" y="560104"/>
                  <a:pt x="3252560" y="551867"/>
                  <a:pt x="3252560" y="539512"/>
                </a:cubicBezTo>
                <a:cubicBezTo>
                  <a:pt x="3252560" y="20592"/>
                  <a:pt x="3252560" y="20592"/>
                  <a:pt x="3252560" y="20592"/>
                </a:cubicBezTo>
                <a:cubicBezTo>
                  <a:pt x="3252560" y="8237"/>
                  <a:pt x="3261770" y="0"/>
                  <a:pt x="3275586" y="0"/>
                </a:cubicBezTo>
                <a:close/>
                <a:moveTo>
                  <a:pt x="2139060" y="0"/>
                </a:moveTo>
                <a:cubicBezTo>
                  <a:pt x="2153089" y="0"/>
                  <a:pt x="2162440" y="8237"/>
                  <a:pt x="2162440" y="20592"/>
                </a:cubicBezTo>
                <a:cubicBezTo>
                  <a:pt x="2162440" y="539512"/>
                  <a:pt x="2162440" y="539512"/>
                  <a:pt x="2162440" y="539512"/>
                </a:cubicBezTo>
                <a:cubicBezTo>
                  <a:pt x="2162440" y="551867"/>
                  <a:pt x="2153089" y="560104"/>
                  <a:pt x="2139060" y="560104"/>
                </a:cubicBezTo>
                <a:cubicBezTo>
                  <a:pt x="2125032" y="560104"/>
                  <a:pt x="2115679" y="551867"/>
                  <a:pt x="2115679" y="539512"/>
                </a:cubicBezTo>
                <a:cubicBezTo>
                  <a:pt x="2115679" y="20592"/>
                  <a:pt x="2115679" y="20592"/>
                  <a:pt x="2115679" y="20592"/>
                </a:cubicBezTo>
                <a:cubicBezTo>
                  <a:pt x="2115679" y="8237"/>
                  <a:pt x="2125032" y="0"/>
                  <a:pt x="2139060" y="0"/>
                </a:cubicBezTo>
                <a:close/>
                <a:moveTo>
                  <a:pt x="1731492" y="0"/>
                </a:moveTo>
                <a:cubicBezTo>
                  <a:pt x="1745307" y="0"/>
                  <a:pt x="1759123" y="8237"/>
                  <a:pt x="1759123" y="20592"/>
                </a:cubicBezTo>
                <a:cubicBezTo>
                  <a:pt x="1759123" y="539512"/>
                  <a:pt x="1759123" y="539512"/>
                  <a:pt x="1759123" y="539512"/>
                </a:cubicBezTo>
                <a:cubicBezTo>
                  <a:pt x="1759123" y="551867"/>
                  <a:pt x="1745307" y="560104"/>
                  <a:pt x="1731492" y="560104"/>
                </a:cubicBezTo>
                <a:cubicBezTo>
                  <a:pt x="1717675" y="560104"/>
                  <a:pt x="1708466" y="551867"/>
                  <a:pt x="1708466" y="539512"/>
                </a:cubicBezTo>
                <a:cubicBezTo>
                  <a:pt x="1708466" y="20592"/>
                  <a:pt x="1708466" y="20592"/>
                  <a:pt x="1708466" y="20592"/>
                </a:cubicBezTo>
                <a:cubicBezTo>
                  <a:pt x="1708466" y="8237"/>
                  <a:pt x="1717675" y="0"/>
                  <a:pt x="1731492" y="0"/>
                </a:cubicBezTo>
                <a:close/>
                <a:moveTo>
                  <a:pt x="633226" y="0"/>
                </a:moveTo>
                <a:cubicBezTo>
                  <a:pt x="647253" y="0"/>
                  <a:pt x="656606" y="8237"/>
                  <a:pt x="656606" y="20592"/>
                </a:cubicBezTo>
                <a:cubicBezTo>
                  <a:pt x="656606" y="539512"/>
                  <a:pt x="656606" y="539512"/>
                  <a:pt x="656606" y="539512"/>
                </a:cubicBezTo>
                <a:cubicBezTo>
                  <a:pt x="656606" y="551867"/>
                  <a:pt x="647253" y="560104"/>
                  <a:pt x="633226" y="560104"/>
                </a:cubicBezTo>
                <a:cubicBezTo>
                  <a:pt x="619197" y="560104"/>
                  <a:pt x="609845" y="551867"/>
                  <a:pt x="609845" y="539512"/>
                </a:cubicBezTo>
                <a:cubicBezTo>
                  <a:pt x="609845" y="20592"/>
                  <a:pt x="609845" y="20592"/>
                  <a:pt x="609845" y="20592"/>
                </a:cubicBezTo>
                <a:cubicBezTo>
                  <a:pt x="609845" y="8237"/>
                  <a:pt x="619197" y="0"/>
                  <a:pt x="633226" y="0"/>
                </a:cubicBezTo>
                <a:close/>
                <a:moveTo>
                  <a:pt x="225659" y="0"/>
                </a:moveTo>
                <a:cubicBezTo>
                  <a:pt x="239475" y="0"/>
                  <a:pt x="253290" y="8237"/>
                  <a:pt x="253290" y="20592"/>
                </a:cubicBezTo>
                <a:cubicBezTo>
                  <a:pt x="253290" y="539512"/>
                  <a:pt x="253290" y="539512"/>
                  <a:pt x="253290" y="539512"/>
                </a:cubicBezTo>
                <a:cubicBezTo>
                  <a:pt x="253290" y="551867"/>
                  <a:pt x="239475" y="560104"/>
                  <a:pt x="225659" y="560104"/>
                </a:cubicBezTo>
                <a:cubicBezTo>
                  <a:pt x="211843" y="560104"/>
                  <a:pt x="202632" y="551867"/>
                  <a:pt x="202632" y="539512"/>
                </a:cubicBezTo>
                <a:cubicBezTo>
                  <a:pt x="202632" y="20592"/>
                  <a:pt x="202632" y="20592"/>
                  <a:pt x="202632" y="20592"/>
                </a:cubicBezTo>
                <a:cubicBezTo>
                  <a:pt x="202632" y="8237"/>
                  <a:pt x="211843" y="0"/>
                  <a:pt x="225659" y="0"/>
                </a:cubicBezTo>
                <a:close/>
              </a:path>
            </a:pathLst>
          </a:custGeom>
          <a:gradFill flip="none" rotWithShape="1">
            <a:gsLst>
              <a:gs pos="1361">
                <a:schemeClr val="accent3"/>
              </a:gs>
              <a:gs pos="55000">
                <a:schemeClr val="accent2"/>
              </a:gs>
              <a:gs pos="84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07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DC680B5-A6B8-4D1F-9BDE-173CACE9C29C}"/>
              </a:ext>
            </a:extLst>
          </p:cNvPr>
          <p:cNvSpPr/>
          <p:nvPr userDrawn="1"/>
        </p:nvSpPr>
        <p:spPr>
          <a:xfrm>
            <a:off x="6161754" y="556136"/>
            <a:ext cx="1507331" cy="1507331"/>
          </a:xfrm>
          <a:prstGeom prst="roundRect">
            <a:avLst>
              <a:gd name="adj" fmla="val 7188"/>
            </a:avLst>
          </a:prstGeom>
          <a:solidFill>
            <a:srgbClr val="38A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3F14B1E-A742-4CE3-A569-3ED752AA7E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29201" y="814388"/>
            <a:ext cx="3871912" cy="5229225"/>
          </a:xfrm>
          <a:custGeom>
            <a:avLst/>
            <a:gdLst>
              <a:gd name="connsiteX0" fmla="*/ 140318 w 3871912"/>
              <a:gd name="connsiteY0" fmla="*/ 0 h 5229225"/>
              <a:gd name="connsiteX1" fmla="*/ 3731594 w 3871912"/>
              <a:gd name="connsiteY1" fmla="*/ 0 h 5229225"/>
              <a:gd name="connsiteX2" fmla="*/ 3871912 w 3871912"/>
              <a:gd name="connsiteY2" fmla="*/ 140318 h 5229225"/>
              <a:gd name="connsiteX3" fmla="*/ 3871912 w 3871912"/>
              <a:gd name="connsiteY3" fmla="*/ 5088907 h 5229225"/>
              <a:gd name="connsiteX4" fmla="*/ 3731594 w 3871912"/>
              <a:gd name="connsiteY4" fmla="*/ 5229225 h 5229225"/>
              <a:gd name="connsiteX5" fmla="*/ 140318 w 3871912"/>
              <a:gd name="connsiteY5" fmla="*/ 5229225 h 5229225"/>
              <a:gd name="connsiteX6" fmla="*/ 0 w 3871912"/>
              <a:gd name="connsiteY6" fmla="*/ 5088907 h 5229225"/>
              <a:gd name="connsiteX7" fmla="*/ 0 w 3871912"/>
              <a:gd name="connsiteY7" fmla="*/ 140318 h 5229225"/>
              <a:gd name="connsiteX8" fmla="*/ 140318 w 3871912"/>
              <a:gd name="connsiteY8" fmla="*/ 0 h 522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1912" h="5229225">
                <a:moveTo>
                  <a:pt x="140318" y="0"/>
                </a:moveTo>
                <a:lnTo>
                  <a:pt x="3731594" y="0"/>
                </a:lnTo>
                <a:cubicBezTo>
                  <a:pt x="3809089" y="0"/>
                  <a:pt x="3871912" y="62823"/>
                  <a:pt x="3871912" y="140318"/>
                </a:cubicBezTo>
                <a:lnTo>
                  <a:pt x="3871912" y="5088907"/>
                </a:lnTo>
                <a:cubicBezTo>
                  <a:pt x="3871912" y="5166402"/>
                  <a:pt x="3809089" y="5229225"/>
                  <a:pt x="3731594" y="5229225"/>
                </a:cubicBezTo>
                <a:lnTo>
                  <a:pt x="140318" y="5229225"/>
                </a:lnTo>
                <a:cubicBezTo>
                  <a:pt x="62823" y="5229225"/>
                  <a:pt x="0" y="5166402"/>
                  <a:pt x="0" y="5088907"/>
                </a:cubicBezTo>
                <a:lnTo>
                  <a:pt x="0" y="140318"/>
                </a:lnTo>
                <a:cubicBezTo>
                  <a:pt x="0" y="62823"/>
                  <a:pt x="62823" y="0"/>
                  <a:pt x="140318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" name="Freeform: Shape 45">
            <a:extLst>
              <a:ext uri="{FF2B5EF4-FFF2-40B4-BE49-F238E27FC236}">
                <a16:creationId xmlns:a16="http://schemas.microsoft.com/office/drawing/2014/main" id="{AFFE1885-5DCD-5C05-B6E0-0EC5AFEB3A71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8391665" y="3287054"/>
            <a:ext cx="6162106" cy="288636"/>
          </a:xfrm>
          <a:custGeom>
            <a:avLst/>
            <a:gdLst>
              <a:gd name="connsiteX0" fmla="*/ 11810158 w 11957704"/>
              <a:gd name="connsiteY0" fmla="*/ 209821 h 560104"/>
              <a:gd name="connsiteX1" fmla="*/ 11838852 w 11957704"/>
              <a:gd name="connsiteY1" fmla="*/ 234729 h 560104"/>
              <a:gd name="connsiteX2" fmla="*/ 11838852 w 11957704"/>
              <a:gd name="connsiteY2" fmla="*/ 326057 h 560104"/>
              <a:gd name="connsiteX3" fmla="*/ 11810158 w 11957704"/>
              <a:gd name="connsiteY3" fmla="*/ 346813 h 560104"/>
              <a:gd name="connsiteX4" fmla="*/ 11786246 w 11957704"/>
              <a:gd name="connsiteY4" fmla="*/ 326057 h 560104"/>
              <a:gd name="connsiteX5" fmla="*/ 11786246 w 11957704"/>
              <a:gd name="connsiteY5" fmla="*/ 234729 h 560104"/>
              <a:gd name="connsiteX6" fmla="*/ 11810158 w 11957704"/>
              <a:gd name="connsiteY6" fmla="*/ 209821 h 560104"/>
              <a:gd name="connsiteX7" fmla="*/ 11407725 w 11957704"/>
              <a:gd name="connsiteY7" fmla="*/ 209821 h 560104"/>
              <a:gd name="connsiteX8" fmla="*/ 11431637 w 11957704"/>
              <a:gd name="connsiteY8" fmla="*/ 234729 h 560104"/>
              <a:gd name="connsiteX9" fmla="*/ 11431637 w 11957704"/>
              <a:gd name="connsiteY9" fmla="*/ 326057 h 560104"/>
              <a:gd name="connsiteX10" fmla="*/ 11407725 w 11957704"/>
              <a:gd name="connsiteY10" fmla="*/ 346813 h 560104"/>
              <a:gd name="connsiteX11" fmla="*/ 11379031 w 11957704"/>
              <a:gd name="connsiteY11" fmla="*/ 326057 h 560104"/>
              <a:gd name="connsiteX12" fmla="*/ 11379031 w 11957704"/>
              <a:gd name="connsiteY12" fmla="*/ 234729 h 560104"/>
              <a:gd name="connsiteX13" fmla="*/ 11407725 w 11957704"/>
              <a:gd name="connsiteY13" fmla="*/ 209821 h 560104"/>
              <a:gd name="connsiteX14" fmla="*/ 10304323 w 11957704"/>
              <a:gd name="connsiteY14" fmla="*/ 209821 h 560104"/>
              <a:gd name="connsiteX15" fmla="*/ 10333017 w 11957704"/>
              <a:gd name="connsiteY15" fmla="*/ 234729 h 560104"/>
              <a:gd name="connsiteX16" fmla="*/ 10333017 w 11957704"/>
              <a:gd name="connsiteY16" fmla="*/ 326057 h 560104"/>
              <a:gd name="connsiteX17" fmla="*/ 10304323 w 11957704"/>
              <a:gd name="connsiteY17" fmla="*/ 346813 h 560104"/>
              <a:gd name="connsiteX18" fmla="*/ 10280411 w 11957704"/>
              <a:gd name="connsiteY18" fmla="*/ 326057 h 560104"/>
              <a:gd name="connsiteX19" fmla="*/ 10280411 w 11957704"/>
              <a:gd name="connsiteY19" fmla="*/ 234729 h 560104"/>
              <a:gd name="connsiteX20" fmla="*/ 10304323 w 11957704"/>
              <a:gd name="connsiteY20" fmla="*/ 209821 h 560104"/>
              <a:gd name="connsiteX21" fmla="*/ 9901890 w 11957704"/>
              <a:gd name="connsiteY21" fmla="*/ 209821 h 560104"/>
              <a:gd name="connsiteX22" fmla="*/ 9925802 w 11957704"/>
              <a:gd name="connsiteY22" fmla="*/ 234729 h 560104"/>
              <a:gd name="connsiteX23" fmla="*/ 9925802 w 11957704"/>
              <a:gd name="connsiteY23" fmla="*/ 326057 h 560104"/>
              <a:gd name="connsiteX24" fmla="*/ 9901890 w 11957704"/>
              <a:gd name="connsiteY24" fmla="*/ 346813 h 560104"/>
              <a:gd name="connsiteX25" fmla="*/ 9873196 w 11957704"/>
              <a:gd name="connsiteY25" fmla="*/ 326057 h 560104"/>
              <a:gd name="connsiteX26" fmla="*/ 9873196 w 11957704"/>
              <a:gd name="connsiteY26" fmla="*/ 234729 h 560104"/>
              <a:gd name="connsiteX27" fmla="*/ 9901890 w 11957704"/>
              <a:gd name="connsiteY27" fmla="*/ 209821 h 560104"/>
              <a:gd name="connsiteX28" fmla="*/ 8760231 w 11957704"/>
              <a:gd name="connsiteY28" fmla="*/ 209821 h 560104"/>
              <a:gd name="connsiteX29" fmla="*/ 8788925 w 11957704"/>
              <a:gd name="connsiteY29" fmla="*/ 234729 h 560104"/>
              <a:gd name="connsiteX30" fmla="*/ 8788925 w 11957704"/>
              <a:gd name="connsiteY30" fmla="*/ 326057 h 560104"/>
              <a:gd name="connsiteX31" fmla="*/ 8760231 w 11957704"/>
              <a:gd name="connsiteY31" fmla="*/ 346813 h 560104"/>
              <a:gd name="connsiteX32" fmla="*/ 8736319 w 11957704"/>
              <a:gd name="connsiteY32" fmla="*/ 326057 h 560104"/>
              <a:gd name="connsiteX33" fmla="*/ 8736319 w 11957704"/>
              <a:gd name="connsiteY33" fmla="*/ 234729 h 560104"/>
              <a:gd name="connsiteX34" fmla="*/ 8760231 w 11957704"/>
              <a:gd name="connsiteY34" fmla="*/ 209821 h 560104"/>
              <a:gd name="connsiteX35" fmla="*/ 8357798 w 11957704"/>
              <a:gd name="connsiteY35" fmla="*/ 209821 h 560104"/>
              <a:gd name="connsiteX36" fmla="*/ 8381710 w 11957704"/>
              <a:gd name="connsiteY36" fmla="*/ 234729 h 560104"/>
              <a:gd name="connsiteX37" fmla="*/ 8381710 w 11957704"/>
              <a:gd name="connsiteY37" fmla="*/ 326057 h 560104"/>
              <a:gd name="connsiteX38" fmla="*/ 8357798 w 11957704"/>
              <a:gd name="connsiteY38" fmla="*/ 346813 h 560104"/>
              <a:gd name="connsiteX39" fmla="*/ 8329104 w 11957704"/>
              <a:gd name="connsiteY39" fmla="*/ 326057 h 560104"/>
              <a:gd name="connsiteX40" fmla="*/ 8329104 w 11957704"/>
              <a:gd name="connsiteY40" fmla="*/ 234729 h 560104"/>
              <a:gd name="connsiteX41" fmla="*/ 8357798 w 11957704"/>
              <a:gd name="connsiteY41" fmla="*/ 209821 h 560104"/>
              <a:gd name="connsiteX42" fmla="*/ 7254396 w 11957704"/>
              <a:gd name="connsiteY42" fmla="*/ 209821 h 560104"/>
              <a:gd name="connsiteX43" fmla="*/ 7283090 w 11957704"/>
              <a:gd name="connsiteY43" fmla="*/ 234729 h 560104"/>
              <a:gd name="connsiteX44" fmla="*/ 7283090 w 11957704"/>
              <a:gd name="connsiteY44" fmla="*/ 326057 h 560104"/>
              <a:gd name="connsiteX45" fmla="*/ 7254396 w 11957704"/>
              <a:gd name="connsiteY45" fmla="*/ 346813 h 560104"/>
              <a:gd name="connsiteX46" fmla="*/ 7230484 w 11957704"/>
              <a:gd name="connsiteY46" fmla="*/ 326057 h 560104"/>
              <a:gd name="connsiteX47" fmla="*/ 7230484 w 11957704"/>
              <a:gd name="connsiteY47" fmla="*/ 234729 h 560104"/>
              <a:gd name="connsiteX48" fmla="*/ 7254396 w 11957704"/>
              <a:gd name="connsiteY48" fmla="*/ 209821 h 560104"/>
              <a:gd name="connsiteX49" fmla="*/ 6851963 w 11957704"/>
              <a:gd name="connsiteY49" fmla="*/ 209821 h 560104"/>
              <a:gd name="connsiteX50" fmla="*/ 6875875 w 11957704"/>
              <a:gd name="connsiteY50" fmla="*/ 234729 h 560104"/>
              <a:gd name="connsiteX51" fmla="*/ 6875875 w 11957704"/>
              <a:gd name="connsiteY51" fmla="*/ 326057 h 560104"/>
              <a:gd name="connsiteX52" fmla="*/ 6851963 w 11957704"/>
              <a:gd name="connsiteY52" fmla="*/ 346813 h 560104"/>
              <a:gd name="connsiteX53" fmla="*/ 6823269 w 11957704"/>
              <a:gd name="connsiteY53" fmla="*/ 326057 h 560104"/>
              <a:gd name="connsiteX54" fmla="*/ 6823269 w 11957704"/>
              <a:gd name="connsiteY54" fmla="*/ 234729 h 560104"/>
              <a:gd name="connsiteX55" fmla="*/ 6851963 w 11957704"/>
              <a:gd name="connsiteY55" fmla="*/ 209821 h 560104"/>
              <a:gd name="connsiteX56" fmla="*/ 5795458 w 11957704"/>
              <a:gd name="connsiteY56" fmla="*/ 209821 h 560104"/>
              <a:gd name="connsiteX57" fmla="*/ 5824152 w 11957704"/>
              <a:gd name="connsiteY57" fmla="*/ 234729 h 560104"/>
              <a:gd name="connsiteX58" fmla="*/ 5824152 w 11957704"/>
              <a:gd name="connsiteY58" fmla="*/ 326057 h 560104"/>
              <a:gd name="connsiteX59" fmla="*/ 5795458 w 11957704"/>
              <a:gd name="connsiteY59" fmla="*/ 346813 h 560104"/>
              <a:gd name="connsiteX60" fmla="*/ 5771546 w 11957704"/>
              <a:gd name="connsiteY60" fmla="*/ 326057 h 560104"/>
              <a:gd name="connsiteX61" fmla="*/ 5771546 w 11957704"/>
              <a:gd name="connsiteY61" fmla="*/ 234729 h 560104"/>
              <a:gd name="connsiteX62" fmla="*/ 5795458 w 11957704"/>
              <a:gd name="connsiteY62" fmla="*/ 209821 h 560104"/>
              <a:gd name="connsiteX63" fmla="*/ 5393027 w 11957704"/>
              <a:gd name="connsiteY63" fmla="*/ 209821 h 560104"/>
              <a:gd name="connsiteX64" fmla="*/ 5416938 w 11957704"/>
              <a:gd name="connsiteY64" fmla="*/ 234729 h 560104"/>
              <a:gd name="connsiteX65" fmla="*/ 5416938 w 11957704"/>
              <a:gd name="connsiteY65" fmla="*/ 326057 h 560104"/>
              <a:gd name="connsiteX66" fmla="*/ 5393027 w 11957704"/>
              <a:gd name="connsiteY66" fmla="*/ 346813 h 560104"/>
              <a:gd name="connsiteX67" fmla="*/ 5364333 w 11957704"/>
              <a:gd name="connsiteY67" fmla="*/ 326057 h 560104"/>
              <a:gd name="connsiteX68" fmla="*/ 5364333 w 11957704"/>
              <a:gd name="connsiteY68" fmla="*/ 234729 h 560104"/>
              <a:gd name="connsiteX69" fmla="*/ 5393027 w 11957704"/>
              <a:gd name="connsiteY69" fmla="*/ 209821 h 560104"/>
              <a:gd name="connsiteX70" fmla="*/ 4289625 w 11957704"/>
              <a:gd name="connsiteY70" fmla="*/ 209821 h 560104"/>
              <a:gd name="connsiteX71" fmla="*/ 4318319 w 11957704"/>
              <a:gd name="connsiteY71" fmla="*/ 234729 h 560104"/>
              <a:gd name="connsiteX72" fmla="*/ 4318319 w 11957704"/>
              <a:gd name="connsiteY72" fmla="*/ 326057 h 560104"/>
              <a:gd name="connsiteX73" fmla="*/ 4289625 w 11957704"/>
              <a:gd name="connsiteY73" fmla="*/ 346813 h 560104"/>
              <a:gd name="connsiteX74" fmla="*/ 4265712 w 11957704"/>
              <a:gd name="connsiteY74" fmla="*/ 326057 h 560104"/>
              <a:gd name="connsiteX75" fmla="*/ 4265712 w 11957704"/>
              <a:gd name="connsiteY75" fmla="*/ 234729 h 560104"/>
              <a:gd name="connsiteX76" fmla="*/ 4289625 w 11957704"/>
              <a:gd name="connsiteY76" fmla="*/ 209821 h 560104"/>
              <a:gd name="connsiteX77" fmla="*/ 3887205 w 11957704"/>
              <a:gd name="connsiteY77" fmla="*/ 209821 h 560104"/>
              <a:gd name="connsiteX78" fmla="*/ 3911116 w 11957704"/>
              <a:gd name="connsiteY78" fmla="*/ 234729 h 560104"/>
              <a:gd name="connsiteX79" fmla="*/ 3911116 w 11957704"/>
              <a:gd name="connsiteY79" fmla="*/ 326057 h 560104"/>
              <a:gd name="connsiteX80" fmla="*/ 3887205 w 11957704"/>
              <a:gd name="connsiteY80" fmla="*/ 346813 h 560104"/>
              <a:gd name="connsiteX81" fmla="*/ 3858511 w 11957704"/>
              <a:gd name="connsiteY81" fmla="*/ 326057 h 560104"/>
              <a:gd name="connsiteX82" fmla="*/ 3858511 w 11957704"/>
              <a:gd name="connsiteY82" fmla="*/ 234729 h 560104"/>
              <a:gd name="connsiteX83" fmla="*/ 3887205 w 11957704"/>
              <a:gd name="connsiteY83" fmla="*/ 209821 h 560104"/>
              <a:gd name="connsiteX84" fmla="*/ 2745541 w 11957704"/>
              <a:gd name="connsiteY84" fmla="*/ 209821 h 560104"/>
              <a:gd name="connsiteX85" fmla="*/ 2774235 w 11957704"/>
              <a:gd name="connsiteY85" fmla="*/ 234729 h 560104"/>
              <a:gd name="connsiteX86" fmla="*/ 2774235 w 11957704"/>
              <a:gd name="connsiteY86" fmla="*/ 326057 h 560104"/>
              <a:gd name="connsiteX87" fmla="*/ 2745541 w 11957704"/>
              <a:gd name="connsiteY87" fmla="*/ 346813 h 560104"/>
              <a:gd name="connsiteX88" fmla="*/ 2721630 w 11957704"/>
              <a:gd name="connsiteY88" fmla="*/ 326057 h 560104"/>
              <a:gd name="connsiteX89" fmla="*/ 2721630 w 11957704"/>
              <a:gd name="connsiteY89" fmla="*/ 234729 h 560104"/>
              <a:gd name="connsiteX90" fmla="*/ 2745541 w 11957704"/>
              <a:gd name="connsiteY90" fmla="*/ 209821 h 560104"/>
              <a:gd name="connsiteX91" fmla="*/ 2343110 w 11957704"/>
              <a:gd name="connsiteY91" fmla="*/ 209821 h 560104"/>
              <a:gd name="connsiteX92" fmla="*/ 2367020 w 11957704"/>
              <a:gd name="connsiteY92" fmla="*/ 234729 h 560104"/>
              <a:gd name="connsiteX93" fmla="*/ 2367020 w 11957704"/>
              <a:gd name="connsiteY93" fmla="*/ 326057 h 560104"/>
              <a:gd name="connsiteX94" fmla="*/ 2343110 w 11957704"/>
              <a:gd name="connsiteY94" fmla="*/ 346813 h 560104"/>
              <a:gd name="connsiteX95" fmla="*/ 2314414 w 11957704"/>
              <a:gd name="connsiteY95" fmla="*/ 326057 h 560104"/>
              <a:gd name="connsiteX96" fmla="*/ 2314414 w 11957704"/>
              <a:gd name="connsiteY96" fmla="*/ 234729 h 560104"/>
              <a:gd name="connsiteX97" fmla="*/ 2343110 w 11957704"/>
              <a:gd name="connsiteY97" fmla="*/ 209821 h 560104"/>
              <a:gd name="connsiteX98" fmla="*/ 1239707 w 11957704"/>
              <a:gd name="connsiteY98" fmla="*/ 209821 h 560104"/>
              <a:gd name="connsiteX99" fmla="*/ 1268401 w 11957704"/>
              <a:gd name="connsiteY99" fmla="*/ 234729 h 560104"/>
              <a:gd name="connsiteX100" fmla="*/ 1268401 w 11957704"/>
              <a:gd name="connsiteY100" fmla="*/ 326057 h 560104"/>
              <a:gd name="connsiteX101" fmla="*/ 1239707 w 11957704"/>
              <a:gd name="connsiteY101" fmla="*/ 346813 h 560104"/>
              <a:gd name="connsiteX102" fmla="*/ 1215794 w 11957704"/>
              <a:gd name="connsiteY102" fmla="*/ 326057 h 560104"/>
              <a:gd name="connsiteX103" fmla="*/ 1215794 w 11957704"/>
              <a:gd name="connsiteY103" fmla="*/ 234729 h 560104"/>
              <a:gd name="connsiteX104" fmla="*/ 1239707 w 11957704"/>
              <a:gd name="connsiteY104" fmla="*/ 209821 h 560104"/>
              <a:gd name="connsiteX105" fmla="*/ 837274 w 11957704"/>
              <a:gd name="connsiteY105" fmla="*/ 209821 h 560104"/>
              <a:gd name="connsiteX106" fmla="*/ 861187 w 11957704"/>
              <a:gd name="connsiteY106" fmla="*/ 234729 h 560104"/>
              <a:gd name="connsiteX107" fmla="*/ 861187 w 11957704"/>
              <a:gd name="connsiteY107" fmla="*/ 326057 h 560104"/>
              <a:gd name="connsiteX108" fmla="*/ 837274 w 11957704"/>
              <a:gd name="connsiteY108" fmla="*/ 346813 h 560104"/>
              <a:gd name="connsiteX109" fmla="*/ 808580 w 11957704"/>
              <a:gd name="connsiteY109" fmla="*/ 326057 h 560104"/>
              <a:gd name="connsiteX110" fmla="*/ 808580 w 11957704"/>
              <a:gd name="connsiteY110" fmla="*/ 234729 h 560104"/>
              <a:gd name="connsiteX111" fmla="*/ 837274 w 11957704"/>
              <a:gd name="connsiteY111" fmla="*/ 209821 h 560104"/>
              <a:gd name="connsiteX112" fmla="*/ 11102359 w 11957704"/>
              <a:gd name="connsiteY112" fmla="*/ 202885 h 560104"/>
              <a:gd name="connsiteX113" fmla="*/ 11125740 w 11957704"/>
              <a:gd name="connsiteY113" fmla="*/ 223420 h 560104"/>
              <a:gd name="connsiteX114" fmla="*/ 11125740 w 11957704"/>
              <a:gd name="connsiteY114" fmla="*/ 338416 h 560104"/>
              <a:gd name="connsiteX115" fmla="*/ 11102359 w 11957704"/>
              <a:gd name="connsiteY115" fmla="*/ 358951 h 560104"/>
              <a:gd name="connsiteX116" fmla="*/ 11078979 w 11957704"/>
              <a:gd name="connsiteY116" fmla="*/ 338416 h 560104"/>
              <a:gd name="connsiteX117" fmla="*/ 11078979 w 11957704"/>
              <a:gd name="connsiteY117" fmla="*/ 223420 h 560104"/>
              <a:gd name="connsiteX118" fmla="*/ 11102359 w 11957704"/>
              <a:gd name="connsiteY118" fmla="*/ 202885 h 560104"/>
              <a:gd name="connsiteX119" fmla="*/ 9596525 w 11957704"/>
              <a:gd name="connsiteY119" fmla="*/ 202885 h 560104"/>
              <a:gd name="connsiteX120" fmla="*/ 9619905 w 11957704"/>
              <a:gd name="connsiteY120" fmla="*/ 223420 h 560104"/>
              <a:gd name="connsiteX121" fmla="*/ 9619905 w 11957704"/>
              <a:gd name="connsiteY121" fmla="*/ 338416 h 560104"/>
              <a:gd name="connsiteX122" fmla="*/ 9596525 w 11957704"/>
              <a:gd name="connsiteY122" fmla="*/ 358951 h 560104"/>
              <a:gd name="connsiteX123" fmla="*/ 9573144 w 11957704"/>
              <a:gd name="connsiteY123" fmla="*/ 338416 h 560104"/>
              <a:gd name="connsiteX124" fmla="*/ 9573144 w 11957704"/>
              <a:gd name="connsiteY124" fmla="*/ 223420 h 560104"/>
              <a:gd name="connsiteX125" fmla="*/ 9596525 w 11957704"/>
              <a:gd name="connsiteY125" fmla="*/ 202885 h 560104"/>
              <a:gd name="connsiteX126" fmla="*/ 8052432 w 11957704"/>
              <a:gd name="connsiteY126" fmla="*/ 202885 h 560104"/>
              <a:gd name="connsiteX127" fmla="*/ 8075813 w 11957704"/>
              <a:gd name="connsiteY127" fmla="*/ 223420 h 560104"/>
              <a:gd name="connsiteX128" fmla="*/ 8075813 w 11957704"/>
              <a:gd name="connsiteY128" fmla="*/ 338416 h 560104"/>
              <a:gd name="connsiteX129" fmla="*/ 8052432 w 11957704"/>
              <a:gd name="connsiteY129" fmla="*/ 358951 h 560104"/>
              <a:gd name="connsiteX130" fmla="*/ 8029052 w 11957704"/>
              <a:gd name="connsiteY130" fmla="*/ 338416 h 560104"/>
              <a:gd name="connsiteX131" fmla="*/ 8029052 w 11957704"/>
              <a:gd name="connsiteY131" fmla="*/ 223420 h 560104"/>
              <a:gd name="connsiteX132" fmla="*/ 8052432 w 11957704"/>
              <a:gd name="connsiteY132" fmla="*/ 202885 h 560104"/>
              <a:gd name="connsiteX133" fmla="*/ 6546597 w 11957704"/>
              <a:gd name="connsiteY133" fmla="*/ 202885 h 560104"/>
              <a:gd name="connsiteX134" fmla="*/ 6569978 w 11957704"/>
              <a:gd name="connsiteY134" fmla="*/ 223420 h 560104"/>
              <a:gd name="connsiteX135" fmla="*/ 6569978 w 11957704"/>
              <a:gd name="connsiteY135" fmla="*/ 338416 h 560104"/>
              <a:gd name="connsiteX136" fmla="*/ 6546597 w 11957704"/>
              <a:gd name="connsiteY136" fmla="*/ 358951 h 560104"/>
              <a:gd name="connsiteX137" fmla="*/ 6523217 w 11957704"/>
              <a:gd name="connsiteY137" fmla="*/ 338416 h 560104"/>
              <a:gd name="connsiteX138" fmla="*/ 6523217 w 11957704"/>
              <a:gd name="connsiteY138" fmla="*/ 223420 h 560104"/>
              <a:gd name="connsiteX139" fmla="*/ 6546597 w 11957704"/>
              <a:gd name="connsiteY139" fmla="*/ 202885 h 560104"/>
              <a:gd name="connsiteX140" fmla="*/ 5087660 w 11957704"/>
              <a:gd name="connsiteY140" fmla="*/ 202885 h 560104"/>
              <a:gd name="connsiteX141" fmla="*/ 5111042 w 11957704"/>
              <a:gd name="connsiteY141" fmla="*/ 223420 h 560104"/>
              <a:gd name="connsiteX142" fmla="*/ 5111042 w 11957704"/>
              <a:gd name="connsiteY142" fmla="*/ 338416 h 560104"/>
              <a:gd name="connsiteX143" fmla="*/ 5087660 w 11957704"/>
              <a:gd name="connsiteY143" fmla="*/ 358951 h 560104"/>
              <a:gd name="connsiteX144" fmla="*/ 5064279 w 11957704"/>
              <a:gd name="connsiteY144" fmla="*/ 338416 h 560104"/>
              <a:gd name="connsiteX145" fmla="*/ 5064279 w 11957704"/>
              <a:gd name="connsiteY145" fmla="*/ 223420 h 560104"/>
              <a:gd name="connsiteX146" fmla="*/ 5087660 w 11957704"/>
              <a:gd name="connsiteY146" fmla="*/ 202885 h 560104"/>
              <a:gd name="connsiteX147" fmla="*/ 3581838 w 11957704"/>
              <a:gd name="connsiteY147" fmla="*/ 202885 h 560104"/>
              <a:gd name="connsiteX148" fmla="*/ 3605218 w 11957704"/>
              <a:gd name="connsiteY148" fmla="*/ 223420 h 560104"/>
              <a:gd name="connsiteX149" fmla="*/ 3605218 w 11957704"/>
              <a:gd name="connsiteY149" fmla="*/ 338416 h 560104"/>
              <a:gd name="connsiteX150" fmla="*/ 3581838 w 11957704"/>
              <a:gd name="connsiteY150" fmla="*/ 358951 h 560104"/>
              <a:gd name="connsiteX151" fmla="*/ 3558458 w 11957704"/>
              <a:gd name="connsiteY151" fmla="*/ 338416 h 560104"/>
              <a:gd name="connsiteX152" fmla="*/ 3558458 w 11957704"/>
              <a:gd name="connsiteY152" fmla="*/ 223420 h 560104"/>
              <a:gd name="connsiteX153" fmla="*/ 3581838 w 11957704"/>
              <a:gd name="connsiteY153" fmla="*/ 202885 h 560104"/>
              <a:gd name="connsiteX154" fmla="*/ 2037745 w 11957704"/>
              <a:gd name="connsiteY154" fmla="*/ 202885 h 560104"/>
              <a:gd name="connsiteX155" fmla="*/ 2061124 w 11957704"/>
              <a:gd name="connsiteY155" fmla="*/ 223420 h 560104"/>
              <a:gd name="connsiteX156" fmla="*/ 2061124 w 11957704"/>
              <a:gd name="connsiteY156" fmla="*/ 338416 h 560104"/>
              <a:gd name="connsiteX157" fmla="*/ 2037745 w 11957704"/>
              <a:gd name="connsiteY157" fmla="*/ 358951 h 560104"/>
              <a:gd name="connsiteX158" fmla="*/ 2014363 w 11957704"/>
              <a:gd name="connsiteY158" fmla="*/ 338416 h 560104"/>
              <a:gd name="connsiteX159" fmla="*/ 2014363 w 11957704"/>
              <a:gd name="connsiteY159" fmla="*/ 223420 h 560104"/>
              <a:gd name="connsiteX160" fmla="*/ 2037745 w 11957704"/>
              <a:gd name="connsiteY160" fmla="*/ 202885 h 560104"/>
              <a:gd name="connsiteX161" fmla="*/ 531909 w 11957704"/>
              <a:gd name="connsiteY161" fmla="*/ 202885 h 560104"/>
              <a:gd name="connsiteX162" fmla="*/ 555290 w 11957704"/>
              <a:gd name="connsiteY162" fmla="*/ 223420 h 560104"/>
              <a:gd name="connsiteX163" fmla="*/ 555290 w 11957704"/>
              <a:gd name="connsiteY163" fmla="*/ 338416 h 560104"/>
              <a:gd name="connsiteX164" fmla="*/ 531909 w 11957704"/>
              <a:gd name="connsiteY164" fmla="*/ 358951 h 560104"/>
              <a:gd name="connsiteX165" fmla="*/ 508529 w 11957704"/>
              <a:gd name="connsiteY165" fmla="*/ 338416 h 560104"/>
              <a:gd name="connsiteX166" fmla="*/ 508529 w 11957704"/>
              <a:gd name="connsiteY166" fmla="*/ 223420 h 560104"/>
              <a:gd name="connsiteX167" fmla="*/ 531909 w 11957704"/>
              <a:gd name="connsiteY167" fmla="*/ 202885 h 560104"/>
              <a:gd name="connsiteX168" fmla="*/ 11509928 w 11957704"/>
              <a:gd name="connsiteY168" fmla="*/ 185545 h 560104"/>
              <a:gd name="connsiteX169" fmla="*/ 11532954 w 11957704"/>
              <a:gd name="connsiteY169" fmla="*/ 206278 h 560104"/>
              <a:gd name="connsiteX170" fmla="*/ 11532954 w 11957704"/>
              <a:gd name="connsiteY170" fmla="*/ 355559 h 560104"/>
              <a:gd name="connsiteX171" fmla="*/ 11509928 w 11957704"/>
              <a:gd name="connsiteY171" fmla="*/ 376292 h 560104"/>
              <a:gd name="connsiteX172" fmla="*/ 11482296 w 11957704"/>
              <a:gd name="connsiteY172" fmla="*/ 355559 h 560104"/>
              <a:gd name="connsiteX173" fmla="*/ 11482296 w 11957704"/>
              <a:gd name="connsiteY173" fmla="*/ 206278 h 560104"/>
              <a:gd name="connsiteX174" fmla="*/ 11509928 w 11957704"/>
              <a:gd name="connsiteY174" fmla="*/ 185545 h 560104"/>
              <a:gd name="connsiteX175" fmla="*/ 10598081 w 11957704"/>
              <a:gd name="connsiteY175" fmla="*/ 185545 h 560104"/>
              <a:gd name="connsiteX176" fmla="*/ 10621107 w 11957704"/>
              <a:gd name="connsiteY176" fmla="*/ 206278 h 560104"/>
              <a:gd name="connsiteX177" fmla="*/ 10621107 w 11957704"/>
              <a:gd name="connsiteY177" fmla="*/ 355559 h 560104"/>
              <a:gd name="connsiteX178" fmla="*/ 10598081 w 11957704"/>
              <a:gd name="connsiteY178" fmla="*/ 376292 h 560104"/>
              <a:gd name="connsiteX179" fmla="*/ 10570449 w 11957704"/>
              <a:gd name="connsiteY179" fmla="*/ 355559 h 560104"/>
              <a:gd name="connsiteX180" fmla="*/ 10570449 w 11957704"/>
              <a:gd name="connsiteY180" fmla="*/ 206278 h 560104"/>
              <a:gd name="connsiteX181" fmla="*/ 10598081 w 11957704"/>
              <a:gd name="connsiteY181" fmla="*/ 185545 h 560104"/>
              <a:gd name="connsiteX182" fmla="*/ 10004093 w 11957704"/>
              <a:gd name="connsiteY182" fmla="*/ 185545 h 560104"/>
              <a:gd name="connsiteX183" fmla="*/ 10027119 w 11957704"/>
              <a:gd name="connsiteY183" fmla="*/ 206278 h 560104"/>
              <a:gd name="connsiteX184" fmla="*/ 10027119 w 11957704"/>
              <a:gd name="connsiteY184" fmla="*/ 355559 h 560104"/>
              <a:gd name="connsiteX185" fmla="*/ 10004093 w 11957704"/>
              <a:gd name="connsiteY185" fmla="*/ 376292 h 560104"/>
              <a:gd name="connsiteX186" fmla="*/ 9976461 w 11957704"/>
              <a:gd name="connsiteY186" fmla="*/ 355559 h 560104"/>
              <a:gd name="connsiteX187" fmla="*/ 9976461 w 11957704"/>
              <a:gd name="connsiteY187" fmla="*/ 206278 h 560104"/>
              <a:gd name="connsiteX188" fmla="*/ 10004093 w 11957704"/>
              <a:gd name="connsiteY188" fmla="*/ 185545 h 560104"/>
              <a:gd name="connsiteX189" fmla="*/ 9092246 w 11957704"/>
              <a:gd name="connsiteY189" fmla="*/ 185545 h 560104"/>
              <a:gd name="connsiteX190" fmla="*/ 9115272 w 11957704"/>
              <a:gd name="connsiteY190" fmla="*/ 206278 h 560104"/>
              <a:gd name="connsiteX191" fmla="*/ 9115272 w 11957704"/>
              <a:gd name="connsiteY191" fmla="*/ 355559 h 560104"/>
              <a:gd name="connsiteX192" fmla="*/ 9092246 w 11957704"/>
              <a:gd name="connsiteY192" fmla="*/ 376292 h 560104"/>
              <a:gd name="connsiteX193" fmla="*/ 9064614 w 11957704"/>
              <a:gd name="connsiteY193" fmla="*/ 355559 h 560104"/>
              <a:gd name="connsiteX194" fmla="*/ 9064614 w 11957704"/>
              <a:gd name="connsiteY194" fmla="*/ 206278 h 560104"/>
              <a:gd name="connsiteX195" fmla="*/ 9092246 w 11957704"/>
              <a:gd name="connsiteY195" fmla="*/ 185545 h 560104"/>
              <a:gd name="connsiteX196" fmla="*/ 8460001 w 11957704"/>
              <a:gd name="connsiteY196" fmla="*/ 185545 h 560104"/>
              <a:gd name="connsiteX197" fmla="*/ 8483027 w 11957704"/>
              <a:gd name="connsiteY197" fmla="*/ 206278 h 560104"/>
              <a:gd name="connsiteX198" fmla="*/ 8483027 w 11957704"/>
              <a:gd name="connsiteY198" fmla="*/ 355559 h 560104"/>
              <a:gd name="connsiteX199" fmla="*/ 8460001 w 11957704"/>
              <a:gd name="connsiteY199" fmla="*/ 376292 h 560104"/>
              <a:gd name="connsiteX200" fmla="*/ 8432369 w 11957704"/>
              <a:gd name="connsiteY200" fmla="*/ 355559 h 560104"/>
              <a:gd name="connsiteX201" fmla="*/ 8432369 w 11957704"/>
              <a:gd name="connsiteY201" fmla="*/ 206278 h 560104"/>
              <a:gd name="connsiteX202" fmla="*/ 8460001 w 11957704"/>
              <a:gd name="connsiteY202" fmla="*/ 185545 h 560104"/>
              <a:gd name="connsiteX203" fmla="*/ 7548153 w 11957704"/>
              <a:gd name="connsiteY203" fmla="*/ 185545 h 560104"/>
              <a:gd name="connsiteX204" fmla="*/ 7571180 w 11957704"/>
              <a:gd name="connsiteY204" fmla="*/ 206278 h 560104"/>
              <a:gd name="connsiteX205" fmla="*/ 7571180 w 11957704"/>
              <a:gd name="connsiteY205" fmla="*/ 355559 h 560104"/>
              <a:gd name="connsiteX206" fmla="*/ 7548153 w 11957704"/>
              <a:gd name="connsiteY206" fmla="*/ 376292 h 560104"/>
              <a:gd name="connsiteX207" fmla="*/ 7520522 w 11957704"/>
              <a:gd name="connsiteY207" fmla="*/ 355559 h 560104"/>
              <a:gd name="connsiteX208" fmla="*/ 7520522 w 11957704"/>
              <a:gd name="connsiteY208" fmla="*/ 206278 h 560104"/>
              <a:gd name="connsiteX209" fmla="*/ 7548153 w 11957704"/>
              <a:gd name="connsiteY209" fmla="*/ 185545 h 560104"/>
              <a:gd name="connsiteX210" fmla="*/ 6954165 w 11957704"/>
              <a:gd name="connsiteY210" fmla="*/ 185545 h 560104"/>
              <a:gd name="connsiteX211" fmla="*/ 6977192 w 11957704"/>
              <a:gd name="connsiteY211" fmla="*/ 206278 h 560104"/>
              <a:gd name="connsiteX212" fmla="*/ 6977192 w 11957704"/>
              <a:gd name="connsiteY212" fmla="*/ 355559 h 560104"/>
              <a:gd name="connsiteX213" fmla="*/ 6954165 w 11957704"/>
              <a:gd name="connsiteY213" fmla="*/ 376292 h 560104"/>
              <a:gd name="connsiteX214" fmla="*/ 6926534 w 11957704"/>
              <a:gd name="connsiteY214" fmla="*/ 355559 h 560104"/>
              <a:gd name="connsiteX215" fmla="*/ 6926534 w 11957704"/>
              <a:gd name="connsiteY215" fmla="*/ 206278 h 560104"/>
              <a:gd name="connsiteX216" fmla="*/ 6954165 w 11957704"/>
              <a:gd name="connsiteY216" fmla="*/ 185545 h 560104"/>
              <a:gd name="connsiteX217" fmla="*/ 6042318 w 11957704"/>
              <a:gd name="connsiteY217" fmla="*/ 185545 h 560104"/>
              <a:gd name="connsiteX218" fmla="*/ 6065345 w 11957704"/>
              <a:gd name="connsiteY218" fmla="*/ 206278 h 560104"/>
              <a:gd name="connsiteX219" fmla="*/ 6065345 w 11957704"/>
              <a:gd name="connsiteY219" fmla="*/ 355559 h 560104"/>
              <a:gd name="connsiteX220" fmla="*/ 6042318 w 11957704"/>
              <a:gd name="connsiteY220" fmla="*/ 376292 h 560104"/>
              <a:gd name="connsiteX221" fmla="*/ 6014687 w 11957704"/>
              <a:gd name="connsiteY221" fmla="*/ 355559 h 560104"/>
              <a:gd name="connsiteX222" fmla="*/ 6014687 w 11957704"/>
              <a:gd name="connsiteY222" fmla="*/ 206278 h 560104"/>
              <a:gd name="connsiteX223" fmla="*/ 6042318 w 11957704"/>
              <a:gd name="connsiteY223" fmla="*/ 185545 h 560104"/>
              <a:gd name="connsiteX224" fmla="*/ 5495229 w 11957704"/>
              <a:gd name="connsiteY224" fmla="*/ 185545 h 560104"/>
              <a:gd name="connsiteX225" fmla="*/ 5518255 w 11957704"/>
              <a:gd name="connsiteY225" fmla="*/ 206278 h 560104"/>
              <a:gd name="connsiteX226" fmla="*/ 5518255 w 11957704"/>
              <a:gd name="connsiteY226" fmla="*/ 355559 h 560104"/>
              <a:gd name="connsiteX227" fmla="*/ 5495229 w 11957704"/>
              <a:gd name="connsiteY227" fmla="*/ 376292 h 560104"/>
              <a:gd name="connsiteX228" fmla="*/ 5467598 w 11957704"/>
              <a:gd name="connsiteY228" fmla="*/ 355559 h 560104"/>
              <a:gd name="connsiteX229" fmla="*/ 5467598 w 11957704"/>
              <a:gd name="connsiteY229" fmla="*/ 206278 h 560104"/>
              <a:gd name="connsiteX230" fmla="*/ 5495229 w 11957704"/>
              <a:gd name="connsiteY230" fmla="*/ 185545 h 560104"/>
              <a:gd name="connsiteX231" fmla="*/ 4583382 w 11957704"/>
              <a:gd name="connsiteY231" fmla="*/ 185545 h 560104"/>
              <a:gd name="connsiteX232" fmla="*/ 4606409 w 11957704"/>
              <a:gd name="connsiteY232" fmla="*/ 206278 h 560104"/>
              <a:gd name="connsiteX233" fmla="*/ 4606409 w 11957704"/>
              <a:gd name="connsiteY233" fmla="*/ 355559 h 560104"/>
              <a:gd name="connsiteX234" fmla="*/ 4583382 w 11957704"/>
              <a:gd name="connsiteY234" fmla="*/ 376292 h 560104"/>
              <a:gd name="connsiteX235" fmla="*/ 4555751 w 11957704"/>
              <a:gd name="connsiteY235" fmla="*/ 355559 h 560104"/>
              <a:gd name="connsiteX236" fmla="*/ 4555751 w 11957704"/>
              <a:gd name="connsiteY236" fmla="*/ 206278 h 560104"/>
              <a:gd name="connsiteX237" fmla="*/ 4583382 w 11957704"/>
              <a:gd name="connsiteY237" fmla="*/ 185545 h 560104"/>
              <a:gd name="connsiteX238" fmla="*/ 3989407 w 11957704"/>
              <a:gd name="connsiteY238" fmla="*/ 185545 h 560104"/>
              <a:gd name="connsiteX239" fmla="*/ 4012432 w 11957704"/>
              <a:gd name="connsiteY239" fmla="*/ 206278 h 560104"/>
              <a:gd name="connsiteX240" fmla="*/ 4012432 w 11957704"/>
              <a:gd name="connsiteY240" fmla="*/ 355559 h 560104"/>
              <a:gd name="connsiteX241" fmla="*/ 3989407 w 11957704"/>
              <a:gd name="connsiteY241" fmla="*/ 376292 h 560104"/>
              <a:gd name="connsiteX242" fmla="*/ 3961776 w 11957704"/>
              <a:gd name="connsiteY242" fmla="*/ 355559 h 560104"/>
              <a:gd name="connsiteX243" fmla="*/ 3961776 w 11957704"/>
              <a:gd name="connsiteY243" fmla="*/ 206278 h 560104"/>
              <a:gd name="connsiteX244" fmla="*/ 3989407 w 11957704"/>
              <a:gd name="connsiteY244" fmla="*/ 185545 h 560104"/>
              <a:gd name="connsiteX245" fmla="*/ 3077561 w 11957704"/>
              <a:gd name="connsiteY245" fmla="*/ 185545 h 560104"/>
              <a:gd name="connsiteX246" fmla="*/ 3100586 w 11957704"/>
              <a:gd name="connsiteY246" fmla="*/ 206278 h 560104"/>
              <a:gd name="connsiteX247" fmla="*/ 3100586 w 11957704"/>
              <a:gd name="connsiteY247" fmla="*/ 355559 h 560104"/>
              <a:gd name="connsiteX248" fmla="*/ 3077561 w 11957704"/>
              <a:gd name="connsiteY248" fmla="*/ 376292 h 560104"/>
              <a:gd name="connsiteX249" fmla="*/ 3049930 w 11957704"/>
              <a:gd name="connsiteY249" fmla="*/ 355559 h 560104"/>
              <a:gd name="connsiteX250" fmla="*/ 3049930 w 11957704"/>
              <a:gd name="connsiteY250" fmla="*/ 206278 h 560104"/>
              <a:gd name="connsiteX251" fmla="*/ 3077561 w 11957704"/>
              <a:gd name="connsiteY251" fmla="*/ 185545 h 560104"/>
              <a:gd name="connsiteX252" fmla="*/ 2445311 w 11957704"/>
              <a:gd name="connsiteY252" fmla="*/ 185545 h 560104"/>
              <a:gd name="connsiteX253" fmla="*/ 2468337 w 11957704"/>
              <a:gd name="connsiteY253" fmla="*/ 206278 h 560104"/>
              <a:gd name="connsiteX254" fmla="*/ 2468337 w 11957704"/>
              <a:gd name="connsiteY254" fmla="*/ 355559 h 560104"/>
              <a:gd name="connsiteX255" fmla="*/ 2445311 w 11957704"/>
              <a:gd name="connsiteY255" fmla="*/ 376292 h 560104"/>
              <a:gd name="connsiteX256" fmla="*/ 2417678 w 11957704"/>
              <a:gd name="connsiteY256" fmla="*/ 355559 h 560104"/>
              <a:gd name="connsiteX257" fmla="*/ 2417678 w 11957704"/>
              <a:gd name="connsiteY257" fmla="*/ 206278 h 560104"/>
              <a:gd name="connsiteX258" fmla="*/ 2445311 w 11957704"/>
              <a:gd name="connsiteY258" fmla="*/ 185545 h 560104"/>
              <a:gd name="connsiteX259" fmla="*/ 1533464 w 11957704"/>
              <a:gd name="connsiteY259" fmla="*/ 185545 h 560104"/>
              <a:gd name="connsiteX260" fmla="*/ 1556491 w 11957704"/>
              <a:gd name="connsiteY260" fmla="*/ 206278 h 560104"/>
              <a:gd name="connsiteX261" fmla="*/ 1556491 w 11957704"/>
              <a:gd name="connsiteY261" fmla="*/ 355559 h 560104"/>
              <a:gd name="connsiteX262" fmla="*/ 1533464 w 11957704"/>
              <a:gd name="connsiteY262" fmla="*/ 376292 h 560104"/>
              <a:gd name="connsiteX263" fmla="*/ 1505833 w 11957704"/>
              <a:gd name="connsiteY263" fmla="*/ 355559 h 560104"/>
              <a:gd name="connsiteX264" fmla="*/ 1505833 w 11957704"/>
              <a:gd name="connsiteY264" fmla="*/ 206278 h 560104"/>
              <a:gd name="connsiteX265" fmla="*/ 1533464 w 11957704"/>
              <a:gd name="connsiteY265" fmla="*/ 185545 h 560104"/>
              <a:gd name="connsiteX266" fmla="*/ 939478 w 11957704"/>
              <a:gd name="connsiteY266" fmla="*/ 185545 h 560104"/>
              <a:gd name="connsiteX267" fmla="*/ 962504 w 11957704"/>
              <a:gd name="connsiteY267" fmla="*/ 206278 h 560104"/>
              <a:gd name="connsiteX268" fmla="*/ 962504 w 11957704"/>
              <a:gd name="connsiteY268" fmla="*/ 355559 h 560104"/>
              <a:gd name="connsiteX269" fmla="*/ 939478 w 11957704"/>
              <a:gd name="connsiteY269" fmla="*/ 376292 h 560104"/>
              <a:gd name="connsiteX270" fmla="*/ 911845 w 11957704"/>
              <a:gd name="connsiteY270" fmla="*/ 355559 h 560104"/>
              <a:gd name="connsiteX271" fmla="*/ 911845 w 11957704"/>
              <a:gd name="connsiteY271" fmla="*/ 206278 h 560104"/>
              <a:gd name="connsiteX272" fmla="*/ 939478 w 11957704"/>
              <a:gd name="connsiteY272" fmla="*/ 185545 h 560104"/>
              <a:gd name="connsiteX273" fmla="*/ 27631 w 11957704"/>
              <a:gd name="connsiteY273" fmla="*/ 185545 h 560104"/>
              <a:gd name="connsiteX274" fmla="*/ 50658 w 11957704"/>
              <a:gd name="connsiteY274" fmla="*/ 206278 h 560104"/>
              <a:gd name="connsiteX275" fmla="*/ 50658 w 11957704"/>
              <a:gd name="connsiteY275" fmla="*/ 355559 h 560104"/>
              <a:gd name="connsiteX276" fmla="*/ 27631 w 11957704"/>
              <a:gd name="connsiteY276" fmla="*/ 376292 h 560104"/>
              <a:gd name="connsiteX277" fmla="*/ 0 w 11957704"/>
              <a:gd name="connsiteY277" fmla="*/ 355559 h 560104"/>
              <a:gd name="connsiteX278" fmla="*/ 0 w 11957704"/>
              <a:gd name="connsiteY278" fmla="*/ 206278 h 560104"/>
              <a:gd name="connsiteX279" fmla="*/ 27631 w 11957704"/>
              <a:gd name="connsiteY279" fmla="*/ 185545 h 560104"/>
              <a:gd name="connsiteX280" fmla="*/ 10899372 w 11957704"/>
              <a:gd name="connsiteY280" fmla="*/ 169939 h 560104"/>
              <a:gd name="connsiteX281" fmla="*/ 10927004 w 11957704"/>
              <a:gd name="connsiteY281" fmla="*/ 190491 h 560104"/>
              <a:gd name="connsiteX282" fmla="*/ 10927004 w 11957704"/>
              <a:gd name="connsiteY282" fmla="*/ 371348 h 560104"/>
              <a:gd name="connsiteX283" fmla="*/ 10899372 w 11957704"/>
              <a:gd name="connsiteY283" fmla="*/ 391900 h 560104"/>
              <a:gd name="connsiteX284" fmla="*/ 10876346 w 11957704"/>
              <a:gd name="connsiteY284" fmla="*/ 371348 h 560104"/>
              <a:gd name="connsiteX285" fmla="*/ 10876346 w 11957704"/>
              <a:gd name="connsiteY285" fmla="*/ 190491 h 560104"/>
              <a:gd name="connsiteX286" fmla="*/ 10899372 w 11957704"/>
              <a:gd name="connsiteY286" fmla="*/ 169939 h 560104"/>
              <a:gd name="connsiteX287" fmla="*/ 9393537 w 11957704"/>
              <a:gd name="connsiteY287" fmla="*/ 169939 h 560104"/>
              <a:gd name="connsiteX288" fmla="*/ 9421169 w 11957704"/>
              <a:gd name="connsiteY288" fmla="*/ 190491 h 560104"/>
              <a:gd name="connsiteX289" fmla="*/ 9421169 w 11957704"/>
              <a:gd name="connsiteY289" fmla="*/ 371348 h 560104"/>
              <a:gd name="connsiteX290" fmla="*/ 9393537 w 11957704"/>
              <a:gd name="connsiteY290" fmla="*/ 391900 h 560104"/>
              <a:gd name="connsiteX291" fmla="*/ 9370511 w 11957704"/>
              <a:gd name="connsiteY291" fmla="*/ 371348 h 560104"/>
              <a:gd name="connsiteX292" fmla="*/ 9370511 w 11957704"/>
              <a:gd name="connsiteY292" fmla="*/ 190491 h 560104"/>
              <a:gd name="connsiteX293" fmla="*/ 9393537 w 11957704"/>
              <a:gd name="connsiteY293" fmla="*/ 169939 h 560104"/>
              <a:gd name="connsiteX294" fmla="*/ 7849445 w 11957704"/>
              <a:gd name="connsiteY294" fmla="*/ 169939 h 560104"/>
              <a:gd name="connsiteX295" fmla="*/ 7877077 w 11957704"/>
              <a:gd name="connsiteY295" fmla="*/ 190491 h 560104"/>
              <a:gd name="connsiteX296" fmla="*/ 7877077 w 11957704"/>
              <a:gd name="connsiteY296" fmla="*/ 371348 h 560104"/>
              <a:gd name="connsiteX297" fmla="*/ 7849445 w 11957704"/>
              <a:gd name="connsiteY297" fmla="*/ 391900 h 560104"/>
              <a:gd name="connsiteX298" fmla="*/ 7826419 w 11957704"/>
              <a:gd name="connsiteY298" fmla="*/ 371348 h 560104"/>
              <a:gd name="connsiteX299" fmla="*/ 7826419 w 11957704"/>
              <a:gd name="connsiteY299" fmla="*/ 190491 h 560104"/>
              <a:gd name="connsiteX300" fmla="*/ 7849445 w 11957704"/>
              <a:gd name="connsiteY300" fmla="*/ 169939 h 560104"/>
              <a:gd name="connsiteX301" fmla="*/ 6343610 w 11957704"/>
              <a:gd name="connsiteY301" fmla="*/ 169939 h 560104"/>
              <a:gd name="connsiteX302" fmla="*/ 6371242 w 11957704"/>
              <a:gd name="connsiteY302" fmla="*/ 190491 h 560104"/>
              <a:gd name="connsiteX303" fmla="*/ 6371242 w 11957704"/>
              <a:gd name="connsiteY303" fmla="*/ 371348 h 560104"/>
              <a:gd name="connsiteX304" fmla="*/ 6343610 w 11957704"/>
              <a:gd name="connsiteY304" fmla="*/ 391900 h 560104"/>
              <a:gd name="connsiteX305" fmla="*/ 6320584 w 11957704"/>
              <a:gd name="connsiteY305" fmla="*/ 371348 h 560104"/>
              <a:gd name="connsiteX306" fmla="*/ 6320584 w 11957704"/>
              <a:gd name="connsiteY306" fmla="*/ 190491 h 560104"/>
              <a:gd name="connsiteX307" fmla="*/ 6343610 w 11957704"/>
              <a:gd name="connsiteY307" fmla="*/ 169939 h 560104"/>
              <a:gd name="connsiteX308" fmla="*/ 4884674 w 11957704"/>
              <a:gd name="connsiteY308" fmla="*/ 169939 h 560104"/>
              <a:gd name="connsiteX309" fmla="*/ 4912306 w 11957704"/>
              <a:gd name="connsiteY309" fmla="*/ 190491 h 560104"/>
              <a:gd name="connsiteX310" fmla="*/ 4912306 w 11957704"/>
              <a:gd name="connsiteY310" fmla="*/ 371348 h 560104"/>
              <a:gd name="connsiteX311" fmla="*/ 4884674 w 11957704"/>
              <a:gd name="connsiteY311" fmla="*/ 391900 h 560104"/>
              <a:gd name="connsiteX312" fmla="*/ 4861648 w 11957704"/>
              <a:gd name="connsiteY312" fmla="*/ 371348 h 560104"/>
              <a:gd name="connsiteX313" fmla="*/ 4861648 w 11957704"/>
              <a:gd name="connsiteY313" fmla="*/ 190491 h 560104"/>
              <a:gd name="connsiteX314" fmla="*/ 4884674 w 11957704"/>
              <a:gd name="connsiteY314" fmla="*/ 169939 h 560104"/>
              <a:gd name="connsiteX315" fmla="*/ 3378851 w 11957704"/>
              <a:gd name="connsiteY315" fmla="*/ 169939 h 560104"/>
              <a:gd name="connsiteX316" fmla="*/ 3406482 w 11957704"/>
              <a:gd name="connsiteY316" fmla="*/ 190491 h 560104"/>
              <a:gd name="connsiteX317" fmla="*/ 3406482 w 11957704"/>
              <a:gd name="connsiteY317" fmla="*/ 371348 h 560104"/>
              <a:gd name="connsiteX318" fmla="*/ 3378851 w 11957704"/>
              <a:gd name="connsiteY318" fmla="*/ 391900 h 560104"/>
              <a:gd name="connsiteX319" fmla="*/ 3355825 w 11957704"/>
              <a:gd name="connsiteY319" fmla="*/ 371348 h 560104"/>
              <a:gd name="connsiteX320" fmla="*/ 3355825 w 11957704"/>
              <a:gd name="connsiteY320" fmla="*/ 190491 h 560104"/>
              <a:gd name="connsiteX321" fmla="*/ 3378851 w 11957704"/>
              <a:gd name="connsiteY321" fmla="*/ 169939 h 560104"/>
              <a:gd name="connsiteX322" fmla="*/ 1834756 w 11957704"/>
              <a:gd name="connsiteY322" fmla="*/ 169939 h 560104"/>
              <a:gd name="connsiteX323" fmla="*/ 1862387 w 11957704"/>
              <a:gd name="connsiteY323" fmla="*/ 190491 h 560104"/>
              <a:gd name="connsiteX324" fmla="*/ 1862387 w 11957704"/>
              <a:gd name="connsiteY324" fmla="*/ 371348 h 560104"/>
              <a:gd name="connsiteX325" fmla="*/ 1834756 w 11957704"/>
              <a:gd name="connsiteY325" fmla="*/ 391900 h 560104"/>
              <a:gd name="connsiteX326" fmla="*/ 1811730 w 11957704"/>
              <a:gd name="connsiteY326" fmla="*/ 371348 h 560104"/>
              <a:gd name="connsiteX327" fmla="*/ 1811730 w 11957704"/>
              <a:gd name="connsiteY327" fmla="*/ 190491 h 560104"/>
              <a:gd name="connsiteX328" fmla="*/ 1834756 w 11957704"/>
              <a:gd name="connsiteY328" fmla="*/ 169939 h 560104"/>
              <a:gd name="connsiteX329" fmla="*/ 328922 w 11957704"/>
              <a:gd name="connsiteY329" fmla="*/ 169939 h 560104"/>
              <a:gd name="connsiteX330" fmla="*/ 356554 w 11957704"/>
              <a:gd name="connsiteY330" fmla="*/ 190491 h 560104"/>
              <a:gd name="connsiteX331" fmla="*/ 356554 w 11957704"/>
              <a:gd name="connsiteY331" fmla="*/ 371348 h 560104"/>
              <a:gd name="connsiteX332" fmla="*/ 328922 w 11957704"/>
              <a:gd name="connsiteY332" fmla="*/ 391900 h 560104"/>
              <a:gd name="connsiteX333" fmla="*/ 305896 w 11957704"/>
              <a:gd name="connsiteY333" fmla="*/ 371348 h 560104"/>
              <a:gd name="connsiteX334" fmla="*/ 305896 w 11957704"/>
              <a:gd name="connsiteY334" fmla="*/ 190491 h 560104"/>
              <a:gd name="connsiteX335" fmla="*/ 328922 w 11957704"/>
              <a:gd name="connsiteY335" fmla="*/ 169939 h 560104"/>
              <a:gd name="connsiteX336" fmla="*/ 11930072 w 11957704"/>
              <a:gd name="connsiteY336" fmla="*/ 157799 h 560104"/>
              <a:gd name="connsiteX337" fmla="*/ 11957704 w 11957704"/>
              <a:gd name="connsiteY337" fmla="*/ 178319 h 560104"/>
              <a:gd name="connsiteX338" fmla="*/ 11957704 w 11957704"/>
              <a:gd name="connsiteY338" fmla="*/ 379412 h 560104"/>
              <a:gd name="connsiteX339" fmla="*/ 11930072 w 11957704"/>
              <a:gd name="connsiteY339" fmla="*/ 404036 h 560104"/>
              <a:gd name="connsiteX340" fmla="*/ 11907046 w 11957704"/>
              <a:gd name="connsiteY340" fmla="*/ 379412 h 560104"/>
              <a:gd name="connsiteX341" fmla="*/ 11907046 w 11957704"/>
              <a:gd name="connsiteY341" fmla="*/ 178319 h 560104"/>
              <a:gd name="connsiteX342" fmla="*/ 11930072 w 11957704"/>
              <a:gd name="connsiteY342" fmla="*/ 157799 h 560104"/>
              <a:gd name="connsiteX343" fmla="*/ 10424237 w 11957704"/>
              <a:gd name="connsiteY343" fmla="*/ 157799 h 560104"/>
              <a:gd name="connsiteX344" fmla="*/ 10451869 w 11957704"/>
              <a:gd name="connsiteY344" fmla="*/ 178319 h 560104"/>
              <a:gd name="connsiteX345" fmla="*/ 10451869 w 11957704"/>
              <a:gd name="connsiteY345" fmla="*/ 379412 h 560104"/>
              <a:gd name="connsiteX346" fmla="*/ 10424237 w 11957704"/>
              <a:gd name="connsiteY346" fmla="*/ 404036 h 560104"/>
              <a:gd name="connsiteX347" fmla="*/ 10401211 w 11957704"/>
              <a:gd name="connsiteY347" fmla="*/ 379412 h 560104"/>
              <a:gd name="connsiteX348" fmla="*/ 10401211 w 11957704"/>
              <a:gd name="connsiteY348" fmla="*/ 178319 h 560104"/>
              <a:gd name="connsiteX349" fmla="*/ 10424237 w 11957704"/>
              <a:gd name="connsiteY349" fmla="*/ 157799 h 560104"/>
              <a:gd name="connsiteX350" fmla="*/ 8880145 w 11957704"/>
              <a:gd name="connsiteY350" fmla="*/ 157799 h 560104"/>
              <a:gd name="connsiteX351" fmla="*/ 8907777 w 11957704"/>
              <a:gd name="connsiteY351" fmla="*/ 178319 h 560104"/>
              <a:gd name="connsiteX352" fmla="*/ 8907777 w 11957704"/>
              <a:gd name="connsiteY352" fmla="*/ 379412 h 560104"/>
              <a:gd name="connsiteX353" fmla="*/ 8880145 w 11957704"/>
              <a:gd name="connsiteY353" fmla="*/ 404036 h 560104"/>
              <a:gd name="connsiteX354" fmla="*/ 8857119 w 11957704"/>
              <a:gd name="connsiteY354" fmla="*/ 379412 h 560104"/>
              <a:gd name="connsiteX355" fmla="*/ 8857119 w 11957704"/>
              <a:gd name="connsiteY355" fmla="*/ 178319 h 560104"/>
              <a:gd name="connsiteX356" fmla="*/ 8880145 w 11957704"/>
              <a:gd name="connsiteY356" fmla="*/ 157799 h 560104"/>
              <a:gd name="connsiteX357" fmla="*/ 7374310 w 11957704"/>
              <a:gd name="connsiteY357" fmla="*/ 157799 h 560104"/>
              <a:gd name="connsiteX358" fmla="*/ 7401942 w 11957704"/>
              <a:gd name="connsiteY358" fmla="*/ 178319 h 560104"/>
              <a:gd name="connsiteX359" fmla="*/ 7401942 w 11957704"/>
              <a:gd name="connsiteY359" fmla="*/ 379412 h 560104"/>
              <a:gd name="connsiteX360" fmla="*/ 7374310 w 11957704"/>
              <a:gd name="connsiteY360" fmla="*/ 404036 h 560104"/>
              <a:gd name="connsiteX361" fmla="*/ 7351284 w 11957704"/>
              <a:gd name="connsiteY361" fmla="*/ 379412 h 560104"/>
              <a:gd name="connsiteX362" fmla="*/ 7351284 w 11957704"/>
              <a:gd name="connsiteY362" fmla="*/ 178319 h 560104"/>
              <a:gd name="connsiteX363" fmla="*/ 7374310 w 11957704"/>
              <a:gd name="connsiteY363" fmla="*/ 157799 h 560104"/>
              <a:gd name="connsiteX364" fmla="*/ 5915373 w 11957704"/>
              <a:gd name="connsiteY364" fmla="*/ 157799 h 560104"/>
              <a:gd name="connsiteX365" fmla="*/ 5943004 w 11957704"/>
              <a:gd name="connsiteY365" fmla="*/ 178319 h 560104"/>
              <a:gd name="connsiteX366" fmla="*/ 5943004 w 11957704"/>
              <a:gd name="connsiteY366" fmla="*/ 379412 h 560104"/>
              <a:gd name="connsiteX367" fmla="*/ 5915373 w 11957704"/>
              <a:gd name="connsiteY367" fmla="*/ 404036 h 560104"/>
              <a:gd name="connsiteX368" fmla="*/ 5892346 w 11957704"/>
              <a:gd name="connsiteY368" fmla="*/ 379412 h 560104"/>
              <a:gd name="connsiteX369" fmla="*/ 5892346 w 11957704"/>
              <a:gd name="connsiteY369" fmla="*/ 178319 h 560104"/>
              <a:gd name="connsiteX370" fmla="*/ 5915373 w 11957704"/>
              <a:gd name="connsiteY370" fmla="*/ 157799 h 560104"/>
              <a:gd name="connsiteX371" fmla="*/ 4409540 w 11957704"/>
              <a:gd name="connsiteY371" fmla="*/ 157799 h 560104"/>
              <a:gd name="connsiteX372" fmla="*/ 4437172 w 11957704"/>
              <a:gd name="connsiteY372" fmla="*/ 178319 h 560104"/>
              <a:gd name="connsiteX373" fmla="*/ 4437172 w 11957704"/>
              <a:gd name="connsiteY373" fmla="*/ 379412 h 560104"/>
              <a:gd name="connsiteX374" fmla="*/ 4409540 w 11957704"/>
              <a:gd name="connsiteY374" fmla="*/ 404036 h 560104"/>
              <a:gd name="connsiteX375" fmla="*/ 4386513 w 11957704"/>
              <a:gd name="connsiteY375" fmla="*/ 379412 h 560104"/>
              <a:gd name="connsiteX376" fmla="*/ 4386513 w 11957704"/>
              <a:gd name="connsiteY376" fmla="*/ 178319 h 560104"/>
              <a:gd name="connsiteX377" fmla="*/ 4409540 w 11957704"/>
              <a:gd name="connsiteY377" fmla="*/ 157799 h 560104"/>
              <a:gd name="connsiteX378" fmla="*/ 2865455 w 11957704"/>
              <a:gd name="connsiteY378" fmla="*/ 157799 h 560104"/>
              <a:gd name="connsiteX379" fmla="*/ 2893087 w 11957704"/>
              <a:gd name="connsiteY379" fmla="*/ 178319 h 560104"/>
              <a:gd name="connsiteX380" fmla="*/ 2893087 w 11957704"/>
              <a:gd name="connsiteY380" fmla="*/ 379412 h 560104"/>
              <a:gd name="connsiteX381" fmla="*/ 2865455 w 11957704"/>
              <a:gd name="connsiteY381" fmla="*/ 404036 h 560104"/>
              <a:gd name="connsiteX382" fmla="*/ 2842429 w 11957704"/>
              <a:gd name="connsiteY382" fmla="*/ 379412 h 560104"/>
              <a:gd name="connsiteX383" fmla="*/ 2842429 w 11957704"/>
              <a:gd name="connsiteY383" fmla="*/ 178319 h 560104"/>
              <a:gd name="connsiteX384" fmla="*/ 2865455 w 11957704"/>
              <a:gd name="connsiteY384" fmla="*/ 157799 h 560104"/>
              <a:gd name="connsiteX385" fmla="*/ 1359621 w 11957704"/>
              <a:gd name="connsiteY385" fmla="*/ 157799 h 560104"/>
              <a:gd name="connsiteX386" fmla="*/ 1387253 w 11957704"/>
              <a:gd name="connsiteY386" fmla="*/ 178319 h 560104"/>
              <a:gd name="connsiteX387" fmla="*/ 1387253 w 11957704"/>
              <a:gd name="connsiteY387" fmla="*/ 379412 h 560104"/>
              <a:gd name="connsiteX388" fmla="*/ 1359621 w 11957704"/>
              <a:gd name="connsiteY388" fmla="*/ 404036 h 560104"/>
              <a:gd name="connsiteX389" fmla="*/ 1336596 w 11957704"/>
              <a:gd name="connsiteY389" fmla="*/ 379412 h 560104"/>
              <a:gd name="connsiteX390" fmla="*/ 1336596 w 11957704"/>
              <a:gd name="connsiteY390" fmla="*/ 178319 h 560104"/>
              <a:gd name="connsiteX391" fmla="*/ 1359621 w 11957704"/>
              <a:gd name="connsiteY391" fmla="*/ 157799 h 560104"/>
              <a:gd name="connsiteX392" fmla="*/ 11707955 w 11957704"/>
              <a:gd name="connsiteY392" fmla="*/ 128321 h 560104"/>
              <a:gd name="connsiteX393" fmla="*/ 11735587 w 11957704"/>
              <a:gd name="connsiteY393" fmla="*/ 148942 h 560104"/>
              <a:gd name="connsiteX394" fmla="*/ 11735587 w 11957704"/>
              <a:gd name="connsiteY394" fmla="*/ 412896 h 560104"/>
              <a:gd name="connsiteX395" fmla="*/ 11707955 w 11957704"/>
              <a:gd name="connsiteY395" fmla="*/ 433517 h 560104"/>
              <a:gd name="connsiteX396" fmla="*/ 11684929 w 11957704"/>
              <a:gd name="connsiteY396" fmla="*/ 412896 h 560104"/>
              <a:gd name="connsiteX397" fmla="*/ 11684929 w 11957704"/>
              <a:gd name="connsiteY397" fmla="*/ 148942 h 560104"/>
              <a:gd name="connsiteX398" fmla="*/ 11707955 w 11957704"/>
              <a:gd name="connsiteY398" fmla="*/ 128321 h 560104"/>
              <a:gd name="connsiteX399" fmla="*/ 10202120 w 11957704"/>
              <a:gd name="connsiteY399" fmla="*/ 128321 h 560104"/>
              <a:gd name="connsiteX400" fmla="*/ 10229752 w 11957704"/>
              <a:gd name="connsiteY400" fmla="*/ 148942 h 560104"/>
              <a:gd name="connsiteX401" fmla="*/ 10229752 w 11957704"/>
              <a:gd name="connsiteY401" fmla="*/ 412896 h 560104"/>
              <a:gd name="connsiteX402" fmla="*/ 10202120 w 11957704"/>
              <a:gd name="connsiteY402" fmla="*/ 433517 h 560104"/>
              <a:gd name="connsiteX403" fmla="*/ 10179094 w 11957704"/>
              <a:gd name="connsiteY403" fmla="*/ 412896 h 560104"/>
              <a:gd name="connsiteX404" fmla="*/ 10179094 w 11957704"/>
              <a:gd name="connsiteY404" fmla="*/ 148942 h 560104"/>
              <a:gd name="connsiteX405" fmla="*/ 10202120 w 11957704"/>
              <a:gd name="connsiteY405" fmla="*/ 128321 h 560104"/>
              <a:gd name="connsiteX406" fmla="*/ 8658028 w 11957704"/>
              <a:gd name="connsiteY406" fmla="*/ 128321 h 560104"/>
              <a:gd name="connsiteX407" fmla="*/ 8685660 w 11957704"/>
              <a:gd name="connsiteY407" fmla="*/ 148942 h 560104"/>
              <a:gd name="connsiteX408" fmla="*/ 8685660 w 11957704"/>
              <a:gd name="connsiteY408" fmla="*/ 412896 h 560104"/>
              <a:gd name="connsiteX409" fmla="*/ 8658028 w 11957704"/>
              <a:gd name="connsiteY409" fmla="*/ 433517 h 560104"/>
              <a:gd name="connsiteX410" fmla="*/ 8635002 w 11957704"/>
              <a:gd name="connsiteY410" fmla="*/ 412896 h 560104"/>
              <a:gd name="connsiteX411" fmla="*/ 8635002 w 11957704"/>
              <a:gd name="connsiteY411" fmla="*/ 148942 h 560104"/>
              <a:gd name="connsiteX412" fmla="*/ 8658028 w 11957704"/>
              <a:gd name="connsiteY412" fmla="*/ 128321 h 560104"/>
              <a:gd name="connsiteX413" fmla="*/ 7152193 w 11957704"/>
              <a:gd name="connsiteY413" fmla="*/ 128321 h 560104"/>
              <a:gd name="connsiteX414" fmla="*/ 7179825 w 11957704"/>
              <a:gd name="connsiteY414" fmla="*/ 148942 h 560104"/>
              <a:gd name="connsiteX415" fmla="*/ 7179825 w 11957704"/>
              <a:gd name="connsiteY415" fmla="*/ 412896 h 560104"/>
              <a:gd name="connsiteX416" fmla="*/ 7152193 w 11957704"/>
              <a:gd name="connsiteY416" fmla="*/ 433517 h 560104"/>
              <a:gd name="connsiteX417" fmla="*/ 7129167 w 11957704"/>
              <a:gd name="connsiteY417" fmla="*/ 412896 h 560104"/>
              <a:gd name="connsiteX418" fmla="*/ 7129167 w 11957704"/>
              <a:gd name="connsiteY418" fmla="*/ 148942 h 560104"/>
              <a:gd name="connsiteX419" fmla="*/ 7152193 w 11957704"/>
              <a:gd name="connsiteY419" fmla="*/ 128321 h 560104"/>
              <a:gd name="connsiteX420" fmla="*/ 5693256 w 11957704"/>
              <a:gd name="connsiteY420" fmla="*/ 128321 h 560104"/>
              <a:gd name="connsiteX421" fmla="*/ 5720888 w 11957704"/>
              <a:gd name="connsiteY421" fmla="*/ 148942 h 560104"/>
              <a:gd name="connsiteX422" fmla="*/ 5720888 w 11957704"/>
              <a:gd name="connsiteY422" fmla="*/ 412896 h 560104"/>
              <a:gd name="connsiteX423" fmla="*/ 5693256 w 11957704"/>
              <a:gd name="connsiteY423" fmla="*/ 433517 h 560104"/>
              <a:gd name="connsiteX424" fmla="*/ 5670230 w 11957704"/>
              <a:gd name="connsiteY424" fmla="*/ 412896 h 560104"/>
              <a:gd name="connsiteX425" fmla="*/ 5670230 w 11957704"/>
              <a:gd name="connsiteY425" fmla="*/ 148942 h 560104"/>
              <a:gd name="connsiteX426" fmla="*/ 5693256 w 11957704"/>
              <a:gd name="connsiteY426" fmla="*/ 128321 h 560104"/>
              <a:gd name="connsiteX427" fmla="*/ 4187421 w 11957704"/>
              <a:gd name="connsiteY427" fmla="*/ 128321 h 560104"/>
              <a:gd name="connsiteX428" fmla="*/ 4215054 w 11957704"/>
              <a:gd name="connsiteY428" fmla="*/ 148942 h 560104"/>
              <a:gd name="connsiteX429" fmla="*/ 4215054 w 11957704"/>
              <a:gd name="connsiteY429" fmla="*/ 412896 h 560104"/>
              <a:gd name="connsiteX430" fmla="*/ 4187421 w 11957704"/>
              <a:gd name="connsiteY430" fmla="*/ 433517 h 560104"/>
              <a:gd name="connsiteX431" fmla="*/ 4164395 w 11957704"/>
              <a:gd name="connsiteY431" fmla="*/ 412896 h 560104"/>
              <a:gd name="connsiteX432" fmla="*/ 4164395 w 11957704"/>
              <a:gd name="connsiteY432" fmla="*/ 148942 h 560104"/>
              <a:gd name="connsiteX433" fmla="*/ 4187421 w 11957704"/>
              <a:gd name="connsiteY433" fmla="*/ 128321 h 560104"/>
              <a:gd name="connsiteX434" fmla="*/ 2643339 w 11957704"/>
              <a:gd name="connsiteY434" fmla="*/ 128321 h 560104"/>
              <a:gd name="connsiteX435" fmla="*/ 2670970 w 11957704"/>
              <a:gd name="connsiteY435" fmla="*/ 148942 h 560104"/>
              <a:gd name="connsiteX436" fmla="*/ 2670970 w 11957704"/>
              <a:gd name="connsiteY436" fmla="*/ 412896 h 560104"/>
              <a:gd name="connsiteX437" fmla="*/ 2643339 w 11957704"/>
              <a:gd name="connsiteY437" fmla="*/ 433517 h 560104"/>
              <a:gd name="connsiteX438" fmla="*/ 2620312 w 11957704"/>
              <a:gd name="connsiteY438" fmla="*/ 412896 h 560104"/>
              <a:gd name="connsiteX439" fmla="*/ 2620312 w 11957704"/>
              <a:gd name="connsiteY439" fmla="*/ 148942 h 560104"/>
              <a:gd name="connsiteX440" fmla="*/ 2643339 w 11957704"/>
              <a:gd name="connsiteY440" fmla="*/ 128321 h 560104"/>
              <a:gd name="connsiteX441" fmla="*/ 1137505 w 11957704"/>
              <a:gd name="connsiteY441" fmla="*/ 128321 h 560104"/>
              <a:gd name="connsiteX442" fmla="*/ 1165136 w 11957704"/>
              <a:gd name="connsiteY442" fmla="*/ 148942 h 560104"/>
              <a:gd name="connsiteX443" fmla="*/ 1165136 w 11957704"/>
              <a:gd name="connsiteY443" fmla="*/ 412896 h 560104"/>
              <a:gd name="connsiteX444" fmla="*/ 1137505 w 11957704"/>
              <a:gd name="connsiteY444" fmla="*/ 433517 h 560104"/>
              <a:gd name="connsiteX445" fmla="*/ 1114478 w 11957704"/>
              <a:gd name="connsiteY445" fmla="*/ 412896 h 560104"/>
              <a:gd name="connsiteX446" fmla="*/ 1114478 w 11957704"/>
              <a:gd name="connsiteY446" fmla="*/ 148942 h 560104"/>
              <a:gd name="connsiteX447" fmla="*/ 1137505 w 11957704"/>
              <a:gd name="connsiteY447" fmla="*/ 128321 h 560104"/>
              <a:gd name="connsiteX448" fmla="*/ 11305966 w 11957704"/>
              <a:gd name="connsiteY448" fmla="*/ 104044 h 560104"/>
              <a:gd name="connsiteX449" fmla="*/ 11328372 w 11957704"/>
              <a:gd name="connsiteY449" fmla="*/ 124611 h 560104"/>
              <a:gd name="connsiteX450" fmla="*/ 11328372 w 11957704"/>
              <a:gd name="connsiteY450" fmla="*/ 433114 h 560104"/>
              <a:gd name="connsiteX451" fmla="*/ 11305966 w 11957704"/>
              <a:gd name="connsiteY451" fmla="*/ 457794 h 560104"/>
              <a:gd name="connsiteX452" fmla="*/ 11283560 w 11957704"/>
              <a:gd name="connsiteY452" fmla="*/ 433114 h 560104"/>
              <a:gd name="connsiteX453" fmla="*/ 11283560 w 11957704"/>
              <a:gd name="connsiteY453" fmla="*/ 124611 h 560104"/>
              <a:gd name="connsiteX454" fmla="*/ 11305966 w 11957704"/>
              <a:gd name="connsiteY454" fmla="*/ 104044 h 560104"/>
              <a:gd name="connsiteX455" fmla="*/ 11001043 w 11957704"/>
              <a:gd name="connsiteY455" fmla="*/ 104044 h 560104"/>
              <a:gd name="connsiteX456" fmla="*/ 11024423 w 11957704"/>
              <a:gd name="connsiteY456" fmla="*/ 124611 h 560104"/>
              <a:gd name="connsiteX457" fmla="*/ 11024423 w 11957704"/>
              <a:gd name="connsiteY457" fmla="*/ 433114 h 560104"/>
              <a:gd name="connsiteX458" fmla="*/ 11001043 w 11957704"/>
              <a:gd name="connsiteY458" fmla="*/ 457794 h 560104"/>
              <a:gd name="connsiteX459" fmla="*/ 10977662 w 11957704"/>
              <a:gd name="connsiteY459" fmla="*/ 433114 h 560104"/>
              <a:gd name="connsiteX460" fmla="*/ 10977662 w 11957704"/>
              <a:gd name="connsiteY460" fmla="*/ 124611 h 560104"/>
              <a:gd name="connsiteX461" fmla="*/ 11001043 w 11957704"/>
              <a:gd name="connsiteY461" fmla="*/ 104044 h 560104"/>
              <a:gd name="connsiteX462" fmla="*/ 10694791 w 11957704"/>
              <a:gd name="connsiteY462" fmla="*/ 104044 h 560104"/>
              <a:gd name="connsiteX463" fmla="*/ 10722423 w 11957704"/>
              <a:gd name="connsiteY463" fmla="*/ 124611 h 560104"/>
              <a:gd name="connsiteX464" fmla="*/ 10722423 w 11957704"/>
              <a:gd name="connsiteY464" fmla="*/ 433114 h 560104"/>
              <a:gd name="connsiteX465" fmla="*/ 10694791 w 11957704"/>
              <a:gd name="connsiteY465" fmla="*/ 457794 h 560104"/>
              <a:gd name="connsiteX466" fmla="*/ 10671765 w 11957704"/>
              <a:gd name="connsiteY466" fmla="*/ 433114 h 560104"/>
              <a:gd name="connsiteX467" fmla="*/ 10671765 w 11957704"/>
              <a:gd name="connsiteY467" fmla="*/ 124611 h 560104"/>
              <a:gd name="connsiteX468" fmla="*/ 10694791 w 11957704"/>
              <a:gd name="connsiteY468" fmla="*/ 104044 h 560104"/>
              <a:gd name="connsiteX469" fmla="*/ 9800131 w 11957704"/>
              <a:gd name="connsiteY469" fmla="*/ 104044 h 560104"/>
              <a:gd name="connsiteX470" fmla="*/ 9822537 w 11957704"/>
              <a:gd name="connsiteY470" fmla="*/ 124611 h 560104"/>
              <a:gd name="connsiteX471" fmla="*/ 9822537 w 11957704"/>
              <a:gd name="connsiteY471" fmla="*/ 433114 h 560104"/>
              <a:gd name="connsiteX472" fmla="*/ 9800131 w 11957704"/>
              <a:gd name="connsiteY472" fmla="*/ 457794 h 560104"/>
              <a:gd name="connsiteX473" fmla="*/ 9777725 w 11957704"/>
              <a:gd name="connsiteY473" fmla="*/ 433114 h 560104"/>
              <a:gd name="connsiteX474" fmla="*/ 9777725 w 11957704"/>
              <a:gd name="connsiteY474" fmla="*/ 124611 h 560104"/>
              <a:gd name="connsiteX475" fmla="*/ 9800131 w 11957704"/>
              <a:gd name="connsiteY475" fmla="*/ 104044 h 560104"/>
              <a:gd name="connsiteX476" fmla="*/ 9495207 w 11957704"/>
              <a:gd name="connsiteY476" fmla="*/ 104044 h 560104"/>
              <a:gd name="connsiteX477" fmla="*/ 9518588 w 11957704"/>
              <a:gd name="connsiteY477" fmla="*/ 124611 h 560104"/>
              <a:gd name="connsiteX478" fmla="*/ 9518588 w 11957704"/>
              <a:gd name="connsiteY478" fmla="*/ 433114 h 560104"/>
              <a:gd name="connsiteX479" fmla="*/ 9495207 w 11957704"/>
              <a:gd name="connsiteY479" fmla="*/ 457794 h 560104"/>
              <a:gd name="connsiteX480" fmla="*/ 9471827 w 11957704"/>
              <a:gd name="connsiteY480" fmla="*/ 433114 h 560104"/>
              <a:gd name="connsiteX481" fmla="*/ 9471827 w 11957704"/>
              <a:gd name="connsiteY481" fmla="*/ 124611 h 560104"/>
              <a:gd name="connsiteX482" fmla="*/ 9495207 w 11957704"/>
              <a:gd name="connsiteY482" fmla="*/ 104044 h 560104"/>
              <a:gd name="connsiteX483" fmla="*/ 9188956 w 11957704"/>
              <a:gd name="connsiteY483" fmla="*/ 104044 h 560104"/>
              <a:gd name="connsiteX484" fmla="*/ 9216588 w 11957704"/>
              <a:gd name="connsiteY484" fmla="*/ 124611 h 560104"/>
              <a:gd name="connsiteX485" fmla="*/ 9216588 w 11957704"/>
              <a:gd name="connsiteY485" fmla="*/ 433114 h 560104"/>
              <a:gd name="connsiteX486" fmla="*/ 9188956 w 11957704"/>
              <a:gd name="connsiteY486" fmla="*/ 457794 h 560104"/>
              <a:gd name="connsiteX487" fmla="*/ 9165930 w 11957704"/>
              <a:gd name="connsiteY487" fmla="*/ 433114 h 560104"/>
              <a:gd name="connsiteX488" fmla="*/ 9165930 w 11957704"/>
              <a:gd name="connsiteY488" fmla="*/ 124611 h 560104"/>
              <a:gd name="connsiteX489" fmla="*/ 9188956 w 11957704"/>
              <a:gd name="connsiteY489" fmla="*/ 104044 h 560104"/>
              <a:gd name="connsiteX490" fmla="*/ 8256039 w 11957704"/>
              <a:gd name="connsiteY490" fmla="*/ 104044 h 560104"/>
              <a:gd name="connsiteX491" fmla="*/ 8278445 w 11957704"/>
              <a:gd name="connsiteY491" fmla="*/ 124611 h 560104"/>
              <a:gd name="connsiteX492" fmla="*/ 8278445 w 11957704"/>
              <a:gd name="connsiteY492" fmla="*/ 433114 h 560104"/>
              <a:gd name="connsiteX493" fmla="*/ 8256039 w 11957704"/>
              <a:gd name="connsiteY493" fmla="*/ 457794 h 560104"/>
              <a:gd name="connsiteX494" fmla="*/ 8233633 w 11957704"/>
              <a:gd name="connsiteY494" fmla="*/ 433114 h 560104"/>
              <a:gd name="connsiteX495" fmla="*/ 8233633 w 11957704"/>
              <a:gd name="connsiteY495" fmla="*/ 124611 h 560104"/>
              <a:gd name="connsiteX496" fmla="*/ 8256039 w 11957704"/>
              <a:gd name="connsiteY496" fmla="*/ 104044 h 560104"/>
              <a:gd name="connsiteX497" fmla="*/ 7951115 w 11957704"/>
              <a:gd name="connsiteY497" fmla="*/ 104044 h 560104"/>
              <a:gd name="connsiteX498" fmla="*/ 7974496 w 11957704"/>
              <a:gd name="connsiteY498" fmla="*/ 124611 h 560104"/>
              <a:gd name="connsiteX499" fmla="*/ 7974496 w 11957704"/>
              <a:gd name="connsiteY499" fmla="*/ 433114 h 560104"/>
              <a:gd name="connsiteX500" fmla="*/ 7951115 w 11957704"/>
              <a:gd name="connsiteY500" fmla="*/ 457794 h 560104"/>
              <a:gd name="connsiteX501" fmla="*/ 7927735 w 11957704"/>
              <a:gd name="connsiteY501" fmla="*/ 433114 h 560104"/>
              <a:gd name="connsiteX502" fmla="*/ 7927735 w 11957704"/>
              <a:gd name="connsiteY502" fmla="*/ 124611 h 560104"/>
              <a:gd name="connsiteX503" fmla="*/ 7951115 w 11957704"/>
              <a:gd name="connsiteY503" fmla="*/ 104044 h 560104"/>
              <a:gd name="connsiteX504" fmla="*/ 7644864 w 11957704"/>
              <a:gd name="connsiteY504" fmla="*/ 104044 h 560104"/>
              <a:gd name="connsiteX505" fmla="*/ 7672496 w 11957704"/>
              <a:gd name="connsiteY505" fmla="*/ 124611 h 560104"/>
              <a:gd name="connsiteX506" fmla="*/ 7672496 w 11957704"/>
              <a:gd name="connsiteY506" fmla="*/ 433114 h 560104"/>
              <a:gd name="connsiteX507" fmla="*/ 7644864 w 11957704"/>
              <a:gd name="connsiteY507" fmla="*/ 457794 h 560104"/>
              <a:gd name="connsiteX508" fmla="*/ 7621838 w 11957704"/>
              <a:gd name="connsiteY508" fmla="*/ 433114 h 560104"/>
              <a:gd name="connsiteX509" fmla="*/ 7621838 w 11957704"/>
              <a:gd name="connsiteY509" fmla="*/ 124611 h 560104"/>
              <a:gd name="connsiteX510" fmla="*/ 7644864 w 11957704"/>
              <a:gd name="connsiteY510" fmla="*/ 104044 h 560104"/>
              <a:gd name="connsiteX511" fmla="*/ 6750204 w 11957704"/>
              <a:gd name="connsiteY511" fmla="*/ 104044 h 560104"/>
              <a:gd name="connsiteX512" fmla="*/ 6772610 w 11957704"/>
              <a:gd name="connsiteY512" fmla="*/ 124611 h 560104"/>
              <a:gd name="connsiteX513" fmla="*/ 6772610 w 11957704"/>
              <a:gd name="connsiteY513" fmla="*/ 433114 h 560104"/>
              <a:gd name="connsiteX514" fmla="*/ 6750204 w 11957704"/>
              <a:gd name="connsiteY514" fmla="*/ 457794 h 560104"/>
              <a:gd name="connsiteX515" fmla="*/ 6727798 w 11957704"/>
              <a:gd name="connsiteY515" fmla="*/ 433114 h 560104"/>
              <a:gd name="connsiteX516" fmla="*/ 6727798 w 11957704"/>
              <a:gd name="connsiteY516" fmla="*/ 124611 h 560104"/>
              <a:gd name="connsiteX517" fmla="*/ 6750204 w 11957704"/>
              <a:gd name="connsiteY517" fmla="*/ 104044 h 560104"/>
              <a:gd name="connsiteX518" fmla="*/ 6445280 w 11957704"/>
              <a:gd name="connsiteY518" fmla="*/ 104044 h 560104"/>
              <a:gd name="connsiteX519" fmla="*/ 6468661 w 11957704"/>
              <a:gd name="connsiteY519" fmla="*/ 124611 h 560104"/>
              <a:gd name="connsiteX520" fmla="*/ 6468661 w 11957704"/>
              <a:gd name="connsiteY520" fmla="*/ 433114 h 560104"/>
              <a:gd name="connsiteX521" fmla="*/ 6445280 w 11957704"/>
              <a:gd name="connsiteY521" fmla="*/ 457794 h 560104"/>
              <a:gd name="connsiteX522" fmla="*/ 6421900 w 11957704"/>
              <a:gd name="connsiteY522" fmla="*/ 433114 h 560104"/>
              <a:gd name="connsiteX523" fmla="*/ 6421900 w 11957704"/>
              <a:gd name="connsiteY523" fmla="*/ 124611 h 560104"/>
              <a:gd name="connsiteX524" fmla="*/ 6445280 w 11957704"/>
              <a:gd name="connsiteY524" fmla="*/ 104044 h 560104"/>
              <a:gd name="connsiteX525" fmla="*/ 6139029 w 11957704"/>
              <a:gd name="connsiteY525" fmla="*/ 104044 h 560104"/>
              <a:gd name="connsiteX526" fmla="*/ 6166661 w 11957704"/>
              <a:gd name="connsiteY526" fmla="*/ 124611 h 560104"/>
              <a:gd name="connsiteX527" fmla="*/ 6166661 w 11957704"/>
              <a:gd name="connsiteY527" fmla="*/ 433114 h 560104"/>
              <a:gd name="connsiteX528" fmla="*/ 6139029 w 11957704"/>
              <a:gd name="connsiteY528" fmla="*/ 457794 h 560104"/>
              <a:gd name="connsiteX529" fmla="*/ 6116003 w 11957704"/>
              <a:gd name="connsiteY529" fmla="*/ 433114 h 560104"/>
              <a:gd name="connsiteX530" fmla="*/ 6116003 w 11957704"/>
              <a:gd name="connsiteY530" fmla="*/ 124611 h 560104"/>
              <a:gd name="connsiteX531" fmla="*/ 6139029 w 11957704"/>
              <a:gd name="connsiteY531" fmla="*/ 104044 h 560104"/>
              <a:gd name="connsiteX532" fmla="*/ 5291268 w 11957704"/>
              <a:gd name="connsiteY532" fmla="*/ 104044 h 560104"/>
              <a:gd name="connsiteX533" fmla="*/ 5313674 w 11957704"/>
              <a:gd name="connsiteY533" fmla="*/ 124611 h 560104"/>
              <a:gd name="connsiteX534" fmla="*/ 5313674 w 11957704"/>
              <a:gd name="connsiteY534" fmla="*/ 433114 h 560104"/>
              <a:gd name="connsiteX535" fmla="*/ 5291268 w 11957704"/>
              <a:gd name="connsiteY535" fmla="*/ 457794 h 560104"/>
              <a:gd name="connsiteX536" fmla="*/ 5268862 w 11957704"/>
              <a:gd name="connsiteY536" fmla="*/ 433114 h 560104"/>
              <a:gd name="connsiteX537" fmla="*/ 5268862 w 11957704"/>
              <a:gd name="connsiteY537" fmla="*/ 124611 h 560104"/>
              <a:gd name="connsiteX538" fmla="*/ 5291268 w 11957704"/>
              <a:gd name="connsiteY538" fmla="*/ 104044 h 560104"/>
              <a:gd name="connsiteX539" fmla="*/ 4986344 w 11957704"/>
              <a:gd name="connsiteY539" fmla="*/ 104044 h 560104"/>
              <a:gd name="connsiteX540" fmla="*/ 5009723 w 11957704"/>
              <a:gd name="connsiteY540" fmla="*/ 124611 h 560104"/>
              <a:gd name="connsiteX541" fmla="*/ 5009723 w 11957704"/>
              <a:gd name="connsiteY541" fmla="*/ 433114 h 560104"/>
              <a:gd name="connsiteX542" fmla="*/ 4986344 w 11957704"/>
              <a:gd name="connsiteY542" fmla="*/ 457794 h 560104"/>
              <a:gd name="connsiteX543" fmla="*/ 4962963 w 11957704"/>
              <a:gd name="connsiteY543" fmla="*/ 433114 h 560104"/>
              <a:gd name="connsiteX544" fmla="*/ 4962963 w 11957704"/>
              <a:gd name="connsiteY544" fmla="*/ 124611 h 560104"/>
              <a:gd name="connsiteX545" fmla="*/ 4986344 w 11957704"/>
              <a:gd name="connsiteY545" fmla="*/ 104044 h 560104"/>
              <a:gd name="connsiteX546" fmla="*/ 4680092 w 11957704"/>
              <a:gd name="connsiteY546" fmla="*/ 104044 h 560104"/>
              <a:gd name="connsiteX547" fmla="*/ 4707727 w 11957704"/>
              <a:gd name="connsiteY547" fmla="*/ 124611 h 560104"/>
              <a:gd name="connsiteX548" fmla="*/ 4707727 w 11957704"/>
              <a:gd name="connsiteY548" fmla="*/ 433114 h 560104"/>
              <a:gd name="connsiteX549" fmla="*/ 4680092 w 11957704"/>
              <a:gd name="connsiteY549" fmla="*/ 457794 h 560104"/>
              <a:gd name="connsiteX550" fmla="*/ 4657065 w 11957704"/>
              <a:gd name="connsiteY550" fmla="*/ 433114 h 560104"/>
              <a:gd name="connsiteX551" fmla="*/ 4657065 w 11957704"/>
              <a:gd name="connsiteY551" fmla="*/ 124611 h 560104"/>
              <a:gd name="connsiteX552" fmla="*/ 4680092 w 11957704"/>
              <a:gd name="connsiteY552" fmla="*/ 104044 h 560104"/>
              <a:gd name="connsiteX553" fmla="*/ 3785445 w 11957704"/>
              <a:gd name="connsiteY553" fmla="*/ 104044 h 560104"/>
              <a:gd name="connsiteX554" fmla="*/ 3807850 w 11957704"/>
              <a:gd name="connsiteY554" fmla="*/ 124611 h 560104"/>
              <a:gd name="connsiteX555" fmla="*/ 3807850 w 11957704"/>
              <a:gd name="connsiteY555" fmla="*/ 433114 h 560104"/>
              <a:gd name="connsiteX556" fmla="*/ 3785445 w 11957704"/>
              <a:gd name="connsiteY556" fmla="*/ 457794 h 560104"/>
              <a:gd name="connsiteX557" fmla="*/ 3763039 w 11957704"/>
              <a:gd name="connsiteY557" fmla="*/ 433114 h 560104"/>
              <a:gd name="connsiteX558" fmla="*/ 3763039 w 11957704"/>
              <a:gd name="connsiteY558" fmla="*/ 124611 h 560104"/>
              <a:gd name="connsiteX559" fmla="*/ 3785445 w 11957704"/>
              <a:gd name="connsiteY559" fmla="*/ 104044 h 560104"/>
              <a:gd name="connsiteX560" fmla="*/ 3480520 w 11957704"/>
              <a:gd name="connsiteY560" fmla="*/ 104044 h 560104"/>
              <a:gd name="connsiteX561" fmla="*/ 3503901 w 11957704"/>
              <a:gd name="connsiteY561" fmla="*/ 124611 h 560104"/>
              <a:gd name="connsiteX562" fmla="*/ 3503901 w 11957704"/>
              <a:gd name="connsiteY562" fmla="*/ 433114 h 560104"/>
              <a:gd name="connsiteX563" fmla="*/ 3480520 w 11957704"/>
              <a:gd name="connsiteY563" fmla="*/ 457794 h 560104"/>
              <a:gd name="connsiteX564" fmla="*/ 3457139 w 11957704"/>
              <a:gd name="connsiteY564" fmla="*/ 433114 h 560104"/>
              <a:gd name="connsiteX565" fmla="*/ 3457139 w 11957704"/>
              <a:gd name="connsiteY565" fmla="*/ 124611 h 560104"/>
              <a:gd name="connsiteX566" fmla="*/ 3480520 w 11957704"/>
              <a:gd name="connsiteY566" fmla="*/ 104044 h 560104"/>
              <a:gd name="connsiteX567" fmla="*/ 3174271 w 11957704"/>
              <a:gd name="connsiteY567" fmla="*/ 104044 h 560104"/>
              <a:gd name="connsiteX568" fmla="*/ 3201902 w 11957704"/>
              <a:gd name="connsiteY568" fmla="*/ 124611 h 560104"/>
              <a:gd name="connsiteX569" fmla="*/ 3201902 w 11957704"/>
              <a:gd name="connsiteY569" fmla="*/ 433114 h 560104"/>
              <a:gd name="connsiteX570" fmla="*/ 3174271 w 11957704"/>
              <a:gd name="connsiteY570" fmla="*/ 457794 h 560104"/>
              <a:gd name="connsiteX571" fmla="*/ 3151245 w 11957704"/>
              <a:gd name="connsiteY571" fmla="*/ 433114 h 560104"/>
              <a:gd name="connsiteX572" fmla="*/ 3151245 w 11957704"/>
              <a:gd name="connsiteY572" fmla="*/ 124611 h 560104"/>
              <a:gd name="connsiteX573" fmla="*/ 3174271 w 11957704"/>
              <a:gd name="connsiteY573" fmla="*/ 104044 h 560104"/>
              <a:gd name="connsiteX574" fmla="*/ 2241350 w 11957704"/>
              <a:gd name="connsiteY574" fmla="*/ 104044 h 560104"/>
              <a:gd name="connsiteX575" fmla="*/ 2263756 w 11957704"/>
              <a:gd name="connsiteY575" fmla="*/ 124611 h 560104"/>
              <a:gd name="connsiteX576" fmla="*/ 2263756 w 11957704"/>
              <a:gd name="connsiteY576" fmla="*/ 433114 h 560104"/>
              <a:gd name="connsiteX577" fmla="*/ 2241350 w 11957704"/>
              <a:gd name="connsiteY577" fmla="*/ 457794 h 560104"/>
              <a:gd name="connsiteX578" fmla="*/ 2218944 w 11957704"/>
              <a:gd name="connsiteY578" fmla="*/ 433114 h 560104"/>
              <a:gd name="connsiteX579" fmla="*/ 2218944 w 11957704"/>
              <a:gd name="connsiteY579" fmla="*/ 124611 h 560104"/>
              <a:gd name="connsiteX580" fmla="*/ 2241350 w 11957704"/>
              <a:gd name="connsiteY580" fmla="*/ 104044 h 560104"/>
              <a:gd name="connsiteX581" fmla="*/ 1936426 w 11957704"/>
              <a:gd name="connsiteY581" fmla="*/ 104044 h 560104"/>
              <a:gd name="connsiteX582" fmla="*/ 1959806 w 11957704"/>
              <a:gd name="connsiteY582" fmla="*/ 124611 h 560104"/>
              <a:gd name="connsiteX583" fmla="*/ 1959806 w 11957704"/>
              <a:gd name="connsiteY583" fmla="*/ 433114 h 560104"/>
              <a:gd name="connsiteX584" fmla="*/ 1936426 w 11957704"/>
              <a:gd name="connsiteY584" fmla="*/ 457794 h 560104"/>
              <a:gd name="connsiteX585" fmla="*/ 1913045 w 11957704"/>
              <a:gd name="connsiteY585" fmla="*/ 433114 h 560104"/>
              <a:gd name="connsiteX586" fmla="*/ 1913045 w 11957704"/>
              <a:gd name="connsiteY586" fmla="*/ 124611 h 560104"/>
              <a:gd name="connsiteX587" fmla="*/ 1936426 w 11957704"/>
              <a:gd name="connsiteY587" fmla="*/ 104044 h 560104"/>
              <a:gd name="connsiteX588" fmla="*/ 1630175 w 11957704"/>
              <a:gd name="connsiteY588" fmla="*/ 104044 h 560104"/>
              <a:gd name="connsiteX589" fmla="*/ 1657806 w 11957704"/>
              <a:gd name="connsiteY589" fmla="*/ 124611 h 560104"/>
              <a:gd name="connsiteX590" fmla="*/ 1657806 w 11957704"/>
              <a:gd name="connsiteY590" fmla="*/ 433114 h 560104"/>
              <a:gd name="connsiteX591" fmla="*/ 1630175 w 11957704"/>
              <a:gd name="connsiteY591" fmla="*/ 457794 h 560104"/>
              <a:gd name="connsiteX592" fmla="*/ 1607148 w 11957704"/>
              <a:gd name="connsiteY592" fmla="*/ 433114 h 560104"/>
              <a:gd name="connsiteX593" fmla="*/ 1607148 w 11957704"/>
              <a:gd name="connsiteY593" fmla="*/ 124611 h 560104"/>
              <a:gd name="connsiteX594" fmla="*/ 1630175 w 11957704"/>
              <a:gd name="connsiteY594" fmla="*/ 104044 h 560104"/>
              <a:gd name="connsiteX595" fmla="*/ 735516 w 11957704"/>
              <a:gd name="connsiteY595" fmla="*/ 104044 h 560104"/>
              <a:gd name="connsiteX596" fmla="*/ 757921 w 11957704"/>
              <a:gd name="connsiteY596" fmla="*/ 124611 h 560104"/>
              <a:gd name="connsiteX597" fmla="*/ 757921 w 11957704"/>
              <a:gd name="connsiteY597" fmla="*/ 433114 h 560104"/>
              <a:gd name="connsiteX598" fmla="*/ 735516 w 11957704"/>
              <a:gd name="connsiteY598" fmla="*/ 457794 h 560104"/>
              <a:gd name="connsiteX599" fmla="*/ 713109 w 11957704"/>
              <a:gd name="connsiteY599" fmla="*/ 433114 h 560104"/>
              <a:gd name="connsiteX600" fmla="*/ 713109 w 11957704"/>
              <a:gd name="connsiteY600" fmla="*/ 124611 h 560104"/>
              <a:gd name="connsiteX601" fmla="*/ 735516 w 11957704"/>
              <a:gd name="connsiteY601" fmla="*/ 104044 h 560104"/>
              <a:gd name="connsiteX602" fmla="*/ 430592 w 11957704"/>
              <a:gd name="connsiteY602" fmla="*/ 104044 h 560104"/>
              <a:gd name="connsiteX603" fmla="*/ 453973 w 11957704"/>
              <a:gd name="connsiteY603" fmla="*/ 124611 h 560104"/>
              <a:gd name="connsiteX604" fmla="*/ 453973 w 11957704"/>
              <a:gd name="connsiteY604" fmla="*/ 433114 h 560104"/>
              <a:gd name="connsiteX605" fmla="*/ 430592 w 11957704"/>
              <a:gd name="connsiteY605" fmla="*/ 457794 h 560104"/>
              <a:gd name="connsiteX606" fmla="*/ 407212 w 11957704"/>
              <a:gd name="connsiteY606" fmla="*/ 433114 h 560104"/>
              <a:gd name="connsiteX607" fmla="*/ 407212 w 11957704"/>
              <a:gd name="connsiteY607" fmla="*/ 124611 h 560104"/>
              <a:gd name="connsiteX608" fmla="*/ 430592 w 11957704"/>
              <a:gd name="connsiteY608" fmla="*/ 104044 h 560104"/>
              <a:gd name="connsiteX609" fmla="*/ 124342 w 11957704"/>
              <a:gd name="connsiteY609" fmla="*/ 104044 h 560104"/>
              <a:gd name="connsiteX610" fmla="*/ 151974 w 11957704"/>
              <a:gd name="connsiteY610" fmla="*/ 124611 h 560104"/>
              <a:gd name="connsiteX611" fmla="*/ 151974 w 11957704"/>
              <a:gd name="connsiteY611" fmla="*/ 433114 h 560104"/>
              <a:gd name="connsiteX612" fmla="*/ 124342 w 11957704"/>
              <a:gd name="connsiteY612" fmla="*/ 457794 h 560104"/>
              <a:gd name="connsiteX613" fmla="*/ 101315 w 11957704"/>
              <a:gd name="connsiteY613" fmla="*/ 433114 h 560104"/>
              <a:gd name="connsiteX614" fmla="*/ 101315 w 11957704"/>
              <a:gd name="connsiteY614" fmla="*/ 124611 h 560104"/>
              <a:gd name="connsiteX615" fmla="*/ 124342 w 11957704"/>
              <a:gd name="connsiteY615" fmla="*/ 104044 h 560104"/>
              <a:gd name="connsiteX616" fmla="*/ 11611245 w 11957704"/>
              <a:gd name="connsiteY616" fmla="*/ 65895 h 560104"/>
              <a:gd name="connsiteX617" fmla="*/ 11634271 w 11957704"/>
              <a:gd name="connsiteY617" fmla="*/ 86487 h 560104"/>
              <a:gd name="connsiteX618" fmla="*/ 11634271 w 11957704"/>
              <a:gd name="connsiteY618" fmla="*/ 473618 h 560104"/>
              <a:gd name="connsiteX619" fmla="*/ 11611245 w 11957704"/>
              <a:gd name="connsiteY619" fmla="*/ 494210 h 560104"/>
              <a:gd name="connsiteX620" fmla="*/ 11583613 w 11957704"/>
              <a:gd name="connsiteY620" fmla="*/ 473618 h 560104"/>
              <a:gd name="connsiteX621" fmla="*/ 11583613 w 11957704"/>
              <a:gd name="connsiteY621" fmla="*/ 86487 h 560104"/>
              <a:gd name="connsiteX622" fmla="*/ 11611245 w 11957704"/>
              <a:gd name="connsiteY622" fmla="*/ 65895 h 560104"/>
              <a:gd name="connsiteX623" fmla="*/ 10105410 w 11957704"/>
              <a:gd name="connsiteY623" fmla="*/ 65895 h 560104"/>
              <a:gd name="connsiteX624" fmla="*/ 10128436 w 11957704"/>
              <a:gd name="connsiteY624" fmla="*/ 86487 h 560104"/>
              <a:gd name="connsiteX625" fmla="*/ 10128436 w 11957704"/>
              <a:gd name="connsiteY625" fmla="*/ 473618 h 560104"/>
              <a:gd name="connsiteX626" fmla="*/ 10105410 w 11957704"/>
              <a:gd name="connsiteY626" fmla="*/ 494210 h 560104"/>
              <a:gd name="connsiteX627" fmla="*/ 10077778 w 11957704"/>
              <a:gd name="connsiteY627" fmla="*/ 473618 h 560104"/>
              <a:gd name="connsiteX628" fmla="*/ 10077778 w 11957704"/>
              <a:gd name="connsiteY628" fmla="*/ 86487 h 560104"/>
              <a:gd name="connsiteX629" fmla="*/ 10105410 w 11957704"/>
              <a:gd name="connsiteY629" fmla="*/ 65895 h 560104"/>
              <a:gd name="connsiteX630" fmla="*/ 8561318 w 11957704"/>
              <a:gd name="connsiteY630" fmla="*/ 65895 h 560104"/>
              <a:gd name="connsiteX631" fmla="*/ 8584344 w 11957704"/>
              <a:gd name="connsiteY631" fmla="*/ 86487 h 560104"/>
              <a:gd name="connsiteX632" fmla="*/ 8584344 w 11957704"/>
              <a:gd name="connsiteY632" fmla="*/ 473618 h 560104"/>
              <a:gd name="connsiteX633" fmla="*/ 8561318 w 11957704"/>
              <a:gd name="connsiteY633" fmla="*/ 494210 h 560104"/>
              <a:gd name="connsiteX634" fmla="*/ 8533686 w 11957704"/>
              <a:gd name="connsiteY634" fmla="*/ 473618 h 560104"/>
              <a:gd name="connsiteX635" fmla="*/ 8533686 w 11957704"/>
              <a:gd name="connsiteY635" fmla="*/ 86487 h 560104"/>
              <a:gd name="connsiteX636" fmla="*/ 8561318 w 11957704"/>
              <a:gd name="connsiteY636" fmla="*/ 65895 h 560104"/>
              <a:gd name="connsiteX637" fmla="*/ 7055482 w 11957704"/>
              <a:gd name="connsiteY637" fmla="*/ 65895 h 560104"/>
              <a:gd name="connsiteX638" fmla="*/ 7078509 w 11957704"/>
              <a:gd name="connsiteY638" fmla="*/ 86487 h 560104"/>
              <a:gd name="connsiteX639" fmla="*/ 7078509 w 11957704"/>
              <a:gd name="connsiteY639" fmla="*/ 473618 h 560104"/>
              <a:gd name="connsiteX640" fmla="*/ 7055482 w 11957704"/>
              <a:gd name="connsiteY640" fmla="*/ 494210 h 560104"/>
              <a:gd name="connsiteX641" fmla="*/ 7027851 w 11957704"/>
              <a:gd name="connsiteY641" fmla="*/ 473618 h 560104"/>
              <a:gd name="connsiteX642" fmla="*/ 7027851 w 11957704"/>
              <a:gd name="connsiteY642" fmla="*/ 86487 h 560104"/>
              <a:gd name="connsiteX643" fmla="*/ 7055482 w 11957704"/>
              <a:gd name="connsiteY643" fmla="*/ 65895 h 560104"/>
              <a:gd name="connsiteX644" fmla="*/ 5596545 w 11957704"/>
              <a:gd name="connsiteY644" fmla="*/ 65895 h 560104"/>
              <a:gd name="connsiteX645" fmla="*/ 5619572 w 11957704"/>
              <a:gd name="connsiteY645" fmla="*/ 86487 h 560104"/>
              <a:gd name="connsiteX646" fmla="*/ 5619572 w 11957704"/>
              <a:gd name="connsiteY646" fmla="*/ 473618 h 560104"/>
              <a:gd name="connsiteX647" fmla="*/ 5596545 w 11957704"/>
              <a:gd name="connsiteY647" fmla="*/ 494210 h 560104"/>
              <a:gd name="connsiteX648" fmla="*/ 5568914 w 11957704"/>
              <a:gd name="connsiteY648" fmla="*/ 473618 h 560104"/>
              <a:gd name="connsiteX649" fmla="*/ 5568914 w 11957704"/>
              <a:gd name="connsiteY649" fmla="*/ 86487 h 560104"/>
              <a:gd name="connsiteX650" fmla="*/ 5596545 w 11957704"/>
              <a:gd name="connsiteY650" fmla="*/ 65895 h 560104"/>
              <a:gd name="connsiteX651" fmla="*/ 4090711 w 11957704"/>
              <a:gd name="connsiteY651" fmla="*/ 65895 h 560104"/>
              <a:gd name="connsiteX652" fmla="*/ 4113737 w 11957704"/>
              <a:gd name="connsiteY652" fmla="*/ 86487 h 560104"/>
              <a:gd name="connsiteX653" fmla="*/ 4113737 w 11957704"/>
              <a:gd name="connsiteY653" fmla="*/ 473618 h 560104"/>
              <a:gd name="connsiteX654" fmla="*/ 4090711 w 11957704"/>
              <a:gd name="connsiteY654" fmla="*/ 494210 h 560104"/>
              <a:gd name="connsiteX655" fmla="*/ 4063092 w 11957704"/>
              <a:gd name="connsiteY655" fmla="*/ 473618 h 560104"/>
              <a:gd name="connsiteX656" fmla="*/ 4063092 w 11957704"/>
              <a:gd name="connsiteY656" fmla="*/ 86487 h 560104"/>
              <a:gd name="connsiteX657" fmla="*/ 4090711 w 11957704"/>
              <a:gd name="connsiteY657" fmla="*/ 65895 h 560104"/>
              <a:gd name="connsiteX658" fmla="*/ 2546629 w 11957704"/>
              <a:gd name="connsiteY658" fmla="*/ 65895 h 560104"/>
              <a:gd name="connsiteX659" fmla="*/ 2569653 w 11957704"/>
              <a:gd name="connsiteY659" fmla="*/ 86487 h 560104"/>
              <a:gd name="connsiteX660" fmla="*/ 2569653 w 11957704"/>
              <a:gd name="connsiteY660" fmla="*/ 473618 h 560104"/>
              <a:gd name="connsiteX661" fmla="*/ 2546629 w 11957704"/>
              <a:gd name="connsiteY661" fmla="*/ 494210 h 560104"/>
              <a:gd name="connsiteX662" fmla="*/ 2518997 w 11957704"/>
              <a:gd name="connsiteY662" fmla="*/ 473618 h 560104"/>
              <a:gd name="connsiteX663" fmla="*/ 2518997 w 11957704"/>
              <a:gd name="connsiteY663" fmla="*/ 86487 h 560104"/>
              <a:gd name="connsiteX664" fmla="*/ 2546629 w 11957704"/>
              <a:gd name="connsiteY664" fmla="*/ 65895 h 560104"/>
              <a:gd name="connsiteX665" fmla="*/ 1040795 w 11957704"/>
              <a:gd name="connsiteY665" fmla="*/ 65895 h 560104"/>
              <a:gd name="connsiteX666" fmla="*/ 1063820 w 11957704"/>
              <a:gd name="connsiteY666" fmla="*/ 86487 h 560104"/>
              <a:gd name="connsiteX667" fmla="*/ 1063820 w 11957704"/>
              <a:gd name="connsiteY667" fmla="*/ 473618 h 560104"/>
              <a:gd name="connsiteX668" fmla="*/ 1040795 w 11957704"/>
              <a:gd name="connsiteY668" fmla="*/ 494210 h 560104"/>
              <a:gd name="connsiteX669" fmla="*/ 1013163 w 11957704"/>
              <a:gd name="connsiteY669" fmla="*/ 473618 h 560104"/>
              <a:gd name="connsiteX670" fmla="*/ 1013163 w 11957704"/>
              <a:gd name="connsiteY670" fmla="*/ 86487 h 560104"/>
              <a:gd name="connsiteX671" fmla="*/ 1040795 w 11957704"/>
              <a:gd name="connsiteY671" fmla="*/ 65895 h 560104"/>
              <a:gd name="connsiteX672" fmla="*/ 11203675 w 11957704"/>
              <a:gd name="connsiteY672" fmla="*/ 0 h 560104"/>
              <a:gd name="connsiteX673" fmla="*/ 11227056 w 11957704"/>
              <a:gd name="connsiteY673" fmla="*/ 20592 h 560104"/>
              <a:gd name="connsiteX674" fmla="*/ 11227056 w 11957704"/>
              <a:gd name="connsiteY674" fmla="*/ 539512 h 560104"/>
              <a:gd name="connsiteX675" fmla="*/ 11203675 w 11957704"/>
              <a:gd name="connsiteY675" fmla="*/ 560104 h 560104"/>
              <a:gd name="connsiteX676" fmla="*/ 11180295 w 11957704"/>
              <a:gd name="connsiteY676" fmla="*/ 539512 h 560104"/>
              <a:gd name="connsiteX677" fmla="*/ 11180295 w 11957704"/>
              <a:gd name="connsiteY677" fmla="*/ 20592 h 560104"/>
              <a:gd name="connsiteX678" fmla="*/ 11203675 w 11957704"/>
              <a:gd name="connsiteY678" fmla="*/ 0 h 560104"/>
              <a:gd name="connsiteX679" fmla="*/ 10796108 w 11957704"/>
              <a:gd name="connsiteY679" fmla="*/ 0 h 560104"/>
              <a:gd name="connsiteX680" fmla="*/ 10823740 w 11957704"/>
              <a:gd name="connsiteY680" fmla="*/ 20592 h 560104"/>
              <a:gd name="connsiteX681" fmla="*/ 10823740 w 11957704"/>
              <a:gd name="connsiteY681" fmla="*/ 539512 h 560104"/>
              <a:gd name="connsiteX682" fmla="*/ 10796108 w 11957704"/>
              <a:gd name="connsiteY682" fmla="*/ 560104 h 560104"/>
              <a:gd name="connsiteX683" fmla="*/ 10773082 w 11957704"/>
              <a:gd name="connsiteY683" fmla="*/ 539512 h 560104"/>
              <a:gd name="connsiteX684" fmla="*/ 10773082 w 11957704"/>
              <a:gd name="connsiteY684" fmla="*/ 20592 h 560104"/>
              <a:gd name="connsiteX685" fmla="*/ 10796108 w 11957704"/>
              <a:gd name="connsiteY685" fmla="*/ 0 h 560104"/>
              <a:gd name="connsiteX686" fmla="*/ 9697841 w 11957704"/>
              <a:gd name="connsiteY686" fmla="*/ 0 h 560104"/>
              <a:gd name="connsiteX687" fmla="*/ 9721221 w 11957704"/>
              <a:gd name="connsiteY687" fmla="*/ 20592 h 560104"/>
              <a:gd name="connsiteX688" fmla="*/ 9721221 w 11957704"/>
              <a:gd name="connsiteY688" fmla="*/ 539512 h 560104"/>
              <a:gd name="connsiteX689" fmla="*/ 9697841 w 11957704"/>
              <a:gd name="connsiteY689" fmla="*/ 560104 h 560104"/>
              <a:gd name="connsiteX690" fmla="*/ 9674460 w 11957704"/>
              <a:gd name="connsiteY690" fmla="*/ 539512 h 560104"/>
              <a:gd name="connsiteX691" fmla="*/ 9674460 w 11957704"/>
              <a:gd name="connsiteY691" fmla="*/ 20592 h 560104"/>
              <a:gd name="connsiteX692" fmla="*/ 9697841 w 11957704"/>
              <a:gd name="connsiteY692" fmla="*/ 0 h 560104"/>
              <a:gd name="connsiteX693" fmla="*/ 9290273 w 11957704"/>
              <a:gd name="connsiteY693" fmla="*/ 0 h 560104"/>
              <a:gd name="connsiteX694" fmla="*/ 9317905 w 11957704"/>
              <a:gd name="connsiteY694" fmla="*/ 20592 h 560104"/>
              <a:gd name="connsiteX695" fmla="*/ 9317905 w 11957704"/>
              <a:gd name="connsiteY695" fmla="*/ 539512 h 560104"/>
              <a:gd name="connsiteX696" fmla="*/ 9290273 w 11957704"/>
              <a:gd name="connsiteY696" fmla="*/ 560104 h 560104"/>
              <a:gd name="connsiteX697" fmla="*/ 9267247 w 11957704"/>
              <a:gd name="connsiteY697" fmla="*/ 539512 h 560104"/>
              <a:gd name="connsiteX698" fmla="*/ 9267247 w 11957704"/>
              <a:gd name="connsiteY698" fmla="*/ 20592 h 560104"/>
              <a:gd name="connsiteX699" fmla="*/ 9290273 w 11957704"/>
              <a:gd name="connsiteY699" fmla="*/ 0 h 560104"/>
              <a:gd name="connsiteX700" fmla="*/ 8153748 w 11957704"/>
              <a:gd name="connsiteY700" fmla="*/ 0 h 560104"/>
              <a:gd name="connsiteX701" fmla="*/ 8177129 w 11957704"/>
              <a:gd name="connsiteY701" fmla="*/ 20592 h 560104"/>
              <a:gd name="connsiteX702" fmla="*/ 8177129 w 11957704"/>
              <a:gd name="connsiteY702" fmla="*/ 539512 h 560104"/>
              <a:gd name="connsiteX703" fmla="*/ 8153748 w 11957704"/>
              <a:gd name="connsiteY703" fmla="*/ 560104 h 560104"/>
              <a:gd name="connsiteX704" fmla="*/ 8130368 w 11957704"/>
              <a:gd name="connsiteY704" fmla="*/ 539512 h 560104"/>
              <a:gd name="connsiteX705" fmla="*/ 8130368 w 11957704"/>
              <a:gd name="connsiteY705" fmla="*/ 20592 h 560104"/>
              <a:gd name="connsiteX706" fmla="*/ 8153748 w 11957704"/>
              <a:gd name="connsiteY706" fmla="*/ 0 h 560104"/>
              <a:gd name="connsiteX707" fmla="*/ 7746181 w 11957704"/>
              <a:gd name="connsiteY707" fmla="*/ 0 h 560104"/>
              <a:gd name="connsiteX708" fmla="*/ 7773813 w 11957704"/>
              <a:gd name="connsiteY708" fmla="*/ 20592 h 560104"/>
              <a:gd name="connsiteX709" fmla="*/ 7773813 w 11957704"/>
              <a:gd name="connsiteY709" fmla="*/ 539512 h 560104"/>
              <a:gd name="connsiteX710" fmla="*/ 7746181 w 11957704"/>
              <a:gd name="connsiteY710" fmla="*/ 560104 h 560104"/>
              <a:gd name="connsiteX711" fmla="*/ 7723155 w 11957704"/>
              <a:gd name="connsiteY711" fmla="*/ 539512 h 560104"/>
              <a:gd name="connsiteX712" fmla="*/ 7723155 w 11957704"/>
              <a:gd name="connsiteY712" fmla="*/ 20592 h 560104"/>
              <a:gd name="connsiteX713" fmla="*/ 7746181 w 11957704"/>
              <a:gd name="connsiteY713" fmla="*/ 0 h 560104"/>
              <a:gd name="connsiteX714" fmla="*/ 6647913 w 11957704"/>
              <a:gd name="connsiteY714" fmla="*/ 0 h 560104"/>
              <a:gd name="connsiteX715" fmla="*/ 6671294 w 11957704"/>
              <a:gd name="connsiteY715" fmla="*/ 20592 h 560104"/>
              <a:gd name="connsiteX716" fmla="*/ 6671294 w 11957704"/>
              <a:gd name="connsiteY716" fmla="*/ 539512 h 560104"/>
              <a:gd name="connsiteX717" fmla="*/ 6647913 w 11957704"/>
              <a:gd name="connsiteY717" fmla="*/ 560104 h 560104"/>
              <a:gd name="connsiteX718" fmla="*/ 6624533 w 11957704"/>
              <a:gd name="connsiteY718" fmla="*/ 539512 h 560104"/>
              <a:gd name="connsiteX719" fmla="*/ 6624533 w 11957704"/>
              <a:gd name="connsiteY719" fmla="*/ 20592 h 560104"/>
              <a:gd name="connsiteX720" fmla="*/ 6647913 w 11957704"/>
              <a:gd name="connsiteY720" fmla="*/ 0 h 560104"/>
              <a:gd name="connsiteX721" fmla="*/ 6240346 w 11957704"/>
              <a:gd name="connsiteY721" fmla="*/ 0 h 560104"/>
              <a:gd name="connsiteX722" fmla="*/ 6267978 w 11957704"/>
              <a:gd name="connsiteY722" fmla="*/ 20592 h 560104"/>
              <a:gd name="connsiteX723" fmla="*/ 6267978 w 11957704"/>
              <a:gd name="connsiteY723" fmla="*/ 539512 h 560104"/>
              <a:gd name="connsiteX724" fmla="*/ 6240346 w 11957704"/>
              <a:gd name="connsiteY724" fmla="*/ 560104 h 560104"/>
              <a:gd name="connsiteX725" fmla="*/ 6217320 w 11957704"/>
              <a:gd name="connsiteY725" fmla="*/ 539512 h 560104"/>
              <a:gd name="connsiteX726" fmla="*/ 6217320 w 11957704"/>
              <a:gd name="connsiteY726" fmla="*/ 20592 h 560104"/>
              <a:gd name="connsiteX727" fmla="*/ 6240346 w 11957704"/>
              <a:gd name="connsiteY727" fmla="*/ 0 h 560104"/>
              <a:gd name="connsiteX728" fmla="*/ 5188978 w 11957704"/>
              <a:gd name="connsiteY728" fmla="*/ 0 h 560104"/>
              <a:gd name="connsiteX729" fmla="*/ 5212357 w 11957704"/>
              <a:gd name="connsiteY729" fmla="*/ 20592 h 560104"/>
              <a:gd name="connsiteX730" fmla="*/ 5212357 w 11957704"/>
              <a:gd name="connsiteY730" fmla="*/ 539512 h 560104"/>
              <a:gd name="connsiteX731" fmla="*/ 5188978 w 11957704"/>
              <a:gd name="connsiteY731" fmla="*/ 560104 h 560104"/>
              <a:gd name="connsiteX732" fmla="*/ 5165597 w 11957704"/>
              <a:gd name="connsiteY732" fmla="*/ 539512 h 560104"/>
              <a:gd name="connsiteX733" fmla="*/ 5165597 w 11957704"/>
              <a:gd name="connsiteY733" fmla="*/ 20592 h 560104"/>
              <a:gd name="connsiteX734" fmla="*/ 5188978 w 11957704"/>
              <a:gd name="connsiteY734" fmla="*/ 0 h 560104"/>
              <a:gd name="connsiteX735" fmla="*/ 4781410 w 11957704"/>
              <a:gd name="connsiteY735" fmla="*/ 0 h 560104"/>
              <a:gd name="connsiteX736" fmla="*/ 4809041 w 11957704"/>
              <a:gd name="connsiteY736" fmla="*/ 20592 h 560104"/>
              <a:gd name="connsiteX737" fmla="*/ 4809041 w 11957704"/>
              <a:gd name="connsiteY737" fmla="*/ 539512 h 560104"/>
              <a:gd name="connsiteX738" fmla="*/ 4781410 w 11957704"/>
              <a:gd name="connsiteY738" fmla="*/ 560104 h 560104"/>
              <a:gd name="connsiteX739" fmla="*/ 4758383 w 11957704"/>
              <a:gd name="connsiteY739" fmla="*/ 539512 h 560104"/>
              <a:gd name="connsiteX740" fmla="*/ 4758383 w 11957704"/>
              <a:gd name="connsiteY740" fmla="*/ 20592 h 560104"/>
              <a:gd name="connsiteX741" fmla="*/ 4781410 w 11957704"/>
              <a:gd name="connsiteY741" fmla="*/ 0 h 560104"/>
              <a:gd name="connsiteX742" fmla="*/ 3683153 w 11957704"/>
              <a:gd name="connsiteY742" fmla="*/ 0 h 560104"/>
              <a:gd name="connsiteX743" fmla="*/ 3706534 w 11957704"/>
              <a:gd name="connsiteY743" fmla="*/ 20592 h 560104"/>
              <a:gd name="connsiteX744" fmla="*/ 3706534 w 11957704"/>
              <a:gd name="connsiteY744" fmla="*/ 539512 h 560104"/>
              <a:gd name="connsiteX745" fmla="*/ 3683153 w 11957704"/>
              <a:gd name="connsiteY745" fmla="*/ 560104 h 560104"/>
              <a:gd name="connsiteX746" fmla="*/ 3659773 w 11957704"/>
              <a:gd name="connsiteY746" fmla="*/ 539512 h 560104"/>
              <a:gd name="connsiteX747" fmla="*/ 3659773 w 11957704"/>
              <a:gd name="connsiteY747" fmla="*/ 20592 h 560104"/>
              <a:gd name="connsiteX748" fmla="*/ 3683153 w 11957704"/>
              <a:gd name="connsiteY748" fmla="*/ 0 h 560104"/>
              <a:gd name="connsiteX749" fmla="*/ 3275586 w 11957704"/>
              <a:gd name="connsiteY749" fmla="*/ 0 h 560104"/>
              <a:gd name="connsiteX750" fmla="*/ 3303219 w 11957704"/>
              <a:gd name="connsiteY750" fmla="*/ 20592 h 560104"/>
              <a:gd name="connsiteX751" fmla="*/ 3303219 w 11957704"/>
              <a:gd name="connsiteY751" fmla="*/ 539512 h 560104"/>
              <a:gd name="connsiteX752" fmla="*/ 3275586 w 11957704"/>
              <a:gd name="connsiteY752" fmla="*/ 560104 h 560104"/>
              <a:gd name="connsiteX753" fmla="*/ 3252560 w 11957704"/>
              <a:gd name="connsiteY753" fmla="*/ 539512 h 560104"/>
              <a:gd name="connsiteX754" fmla="*/ 3252560 w 11957704"/>
              <a:gd name="connsiteY754" fmla="*/ 20592 h 560104"/>
              <a:gd name="connsiteX755" fmla="*/ 3275586 w 11957704"/>
              <a:gd name="connsiteY755" fmla="*/ 0 h 560104"/>
              <a:gd name="connsiteX756" fmla="*/ 2139060 w 11957704"/>
              <a:gd name="connsiteY756" fmla="*/ 0 h 560104"/>
              <a:gd name="connsiteX757" fmla="*/ 2162440 w 11957704"/>
              <a:gd name="connsiteY757" fmla="*/ 20592 h 560104"/>
              <a:gd name="connsiteX758" fmla="*/ 2162440 w 11957704"/>
              <a:gd name="connsiteY758" fmla="*/ 539512 h 560104"/>
              <a:gd name="connsiteX759" fmla="*/ 2139060 w 11957704"/>
              <a:gd name="connsiteY759" fmla="*/ 560104 h 560104"/>
              <a:gd name="connsiteX760" fmla="*/ 2115679 w 11957704"/>
              <a:gd name="connsiteY760" fmla="*/ 539512 h 560104"/>
              <a:gd name="connsiteX761" fmla="*/ 2115679 w 11957704"/>
              <a:gd name="connsiteY761" fmla="*/ 20592 h 560104"/>
              <a:gd name="connsiteX762" fmla="*/ 2139060 w 11957704"/>
              <a:gd name="connsiteY762" fmla="*/ 0 h 560104"/>
              <a:gd name="connsiteX763" fmla="*/ 1731492 w 11957704"/>
              <a:gd name="connsiteY763" fmla="*/ 0 h 560104"/>
              <a:gd name="connsiteX764" fmla="*/ 1759123 w 11957704"/>
              <a:gd name="connsiteY764" fmla="*/ 20592 h 560104"/>
              <a:gd name="connsiteX765" fmla="*/ 1759123 w 11957704"/>
              <a:gd name="connsiteY765" fmla="*/ 539512 h 560104"/>
              <a:gd name="connsiteX766" fmla="*/ 1731492 w 11957704"/>
              <a:gd name="connsiteY766" fmla="*/ 560104 h 560104"/>
              <a:gd name="connsiteX767" fmla="*/ 1708466 w 11957704"/>
              <a:gd name="connsiteY767" fmla="*/ 539512 h 560104"/>
              <a:gd name="connsiteX768" fmla="*/ 1708466 w 11957704"/>
              <a:gd name="connsiteY768" fmla="*/ 20592 h 560104"/>
              <a:gd name="connsiteX769" fmla="*/ 1731492 w 11957704"/>
              <a:gd name="connsiteY769" fmla="*/ 0 h 560104"/>
              <a:gd name="connsiteX770" fmla="*/ 633226 w 11957704"/>
              <a:gd name="connsiteY770" fmla="*/ 0 h 560104"/>
              <a:gd name="connsiteX771" fmla="*/ 656606 w 11957704"/>
              <a:gd name="connsiteY771" fmla="*/ 20592 h 560104"/>
              <a:gd name="connsiteX772" fmla="*/ 656606 w 11957704"/>
              <a:gd name="connsiteY772" fmla="*/ 539512 h 560104"/>
              <a:gd name="connsiteX773" fmla="*/ 633226 w 11957704"/>
              <a:gd name="connsiteY773" fmla="*/ 560104 h 560104"/>
              <a:gd name="connsiteX774" fmla="*/ 609845 w 11957704"/>
              <a:gd name="connsiteY774" fmla="*/ 539512 h 560104"/>
              <a:gd name="connsiteX775" fmla="*/ 609845 w 11957704"/>
              <a:gd name="connsiteY775" fmla="*/ 20592 h 560104"/>
              <a:gd name="connsiteX776" fmla="*/ 633226 w 11957704"/>
              <a:gd name="connsiteY776" fmla="*/ 0 h 560104"/>
              <a:gd name="connsiteX777" fmla="*/ 225659 w 11957704"/>
              <a:gd name="connsiteY777" fmla="*/ 0 h 560104"/>
              <a:gd name="connsiteX778" fmla="*/ 253290 w 11957704"/>
              <a:gd name="connsiteY778" fmla="*/ 20592 h 560104"/>
              <a:gd name="connsiteX779" fmla="*/ 253290 w 11957704"/>
              <a:gd name="connsiteY779" fmla="*/ 539512 h 560104"/>
              <a:gd name="connsiteX780" fmla="*/ 225659 w 11957704"/>
              <a:gd name="connsiteY780" fmla="*/ 560104 h 560104"/>
              <a:gd name="connsiteX781" fmla="*/ 202632 w 11957704"/>
              <a:gd name="connsiteY781" fmla="*/ 539512 h 560104"/>
              <a:gd name="connsiteX782" fmla="*/ 202632 w 11957704"/>
              <a:gd name="connsiteY782" fmla="*/ 20592 h 560104"/>
              <a:gd name="connsiteX783" fmla="*/ 225659 w 11957704"/>
              <a:gd name="connsiteY783" fmla="*/ 0 h 56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</a:cxnLst>
            <a:rect l="l" t="t" r="r" b="b"/>
            <a:pathLst>
              <a:path w="11957704" h="560104">
                <a:moveTo>
                  <a:pt x="11810158" y="209821"/>
                </a:moveTo>
                <a:cubicBezTo>
                  <a:pt x="11824505" y="209821"/>
                  <a:pt x="11838852" y="222275"/>
                  <a:pt x="11838852" y="234729"/>
                </a:cubicBezTo>
                <a:cubicBezTo>
                  <a:pt x="11838852" y="326057"/>
                  <a:pt x="11838852" y="326057"/>
                  <a:pt x="11838852" y="326057"/>
                </a:cubicBezTo>
                <a:cubicBezTo>
                  <a:pt x="11838852" y="338511"/>
                  <a:pt x="11824505" y="346813"/>
                  <a:pt x="11810158" y="346813"/>
                </a:cubicBezTo>
                <a:cubicBezTo>
                  <a:pt x="11795811" y="346813"/>
                  <a:pt x="11786246" y="338511"/>
                  <a:pt x="11786246" y="326057"/>
                </a:cubicBezTo>
                <a:cubicBezTo>
                  <a:pt x="11786246" y="234729"/>
                  <a:pt x="11786246" y="234729"/>
                  <a:pt x="11786246" y="234729"/>
                </a:cubicBezTo>
                <a:cubicBezTo>
                  <a:pt x="11786246" y="222275"/>
                  <a:pt x="11795811" y="209821"/>
                  <a:pt x="11810158" y="209821"/>
                </a:cubicBezTo>
                <a:close/>
                <a:moveTo>
                  <a:pt x="11407725" y="209821"/>
                </a:moveTo>
                <a:cubicBezTo>
                  <a:pt x="11422072" y="209821"/>
                  <a:pt x="11431637" y="222275"/>
                  <a:pt x="11431637" y="234729"/>
                </a:cubicBezTo>
                <a:cubicBezTo>
                  <a:pt x="11431637" y="326057"/>
                  <a:pt x="11431637" y="326057"/>
                  <a:pt x="11431637" y="326057"/>
                </a:cubicBezTo>
                <a:cubicBezTo>
                  <a:pt x="11431637" y="338511"/>
                  <a:pt x="11422072" y="346813"/>
                  <a:pt x="11407725" y="346813"/>
                </a:cubicBezTo>
                <a:cubicBezTo>
                  <a:pt x="11393378" y="346813"/>
                  <a:pt x="11379031" y="338511"/>
                  <a:pt x="11379031" y="326057"/>
                </a:cubicBezTo>
                <a:cubicBezTo>
                  <a:pt x="11379031" y="234729"/>
                  <a:pt x="11379031" y="234729"/>
                  <a:pt x="11379031" y="234729"/>
                </a:cubicBezTo>
                <a:cubicBezTo>
                  <a:pt x="11379031" y="222275"/>
                  <a:pt x="11393378" y="209821"/>
                  <a:pt x="11407725" y="209821"/>
                </a:cubicBezTo>
                <a:close/>
                <a:moveTo>
                  <a:pt x="10304323" y="209821"/>
                </a:moveTo>
                <a:cubicBezTo>
                  <a:pt x="10318670" y="209821"/>
                  <a:pt x="10333017" y="222275"/>
                  <a:pt x="10333017" y="234729"/>
                </a:cubicBezTo>
                <a:cubicBezTo>
                  <a:pt x="10333017" y="326057"/>
                  <a:pt x="10333017" y="326057"/>
                  <a:pt x="10333017" y="326057"/>
                </a:cubicBezTo>
                <a:cubicBezTo>
                  <a:pt x="10333017" y="338511"/>
                  <a:pt x="10318670" y="346813"/>
                  <a:pt x="10304323" y="346813"/>
                </a:cubicBezTo>
                <a:cubicBezTo>
                  <a:pt x="10289976" y="346813"/>
                  <a:pt x="10280411" y="338511"/>
                  <a:pt x="10280411" y="326057"/>
                </a:cubicBezTo>
                <a:cubicBezTo>
                  <a:pt x="10280411" y="234729"/>
                  <a:pt x="10280411" y="234729"/>
                  <a:pt x="10280411" y="234729"/>
                </a:cubicBezTo>
                <a:cubicBezTo>
                  <a:pt x="10280411" y="222275"/>
                  <a:pt x="10289976" y="209821"/>
                  <a:pt x="10304323" y="209821"/>
                </a:cubicBezTo>
                <a:close/>
                <a:moveTo>
                  <a:pt x="9901890" y="209821"/>
                </a:moveTo>
                <a:cubicBezTo>
                  <a:pt x="9916237" y="209821"/>
                  <a:pt x="9925802" y="222275"/>
                  <a:pt x="9925802" y="234729"/>
                </a:cubicBezTo>
                <a:cubicBezTo>
                  <a:pt x="9925802" y="326057"/>
                  <a:pt x="9925802" y="326057"/>
                  <a:pt x="9925802" y="326057"/>
                </a:cubicBezTo>
                <a:cubicBezTo>
                  <a:pt x="9925802" y="338511"/>
                  <a:pt x="9916237" y="346813"/>
                  <a:pt x="9901890" y="346813"/>
                </a:cubicBezTo>
                <a:cubicBezTo>
                  <a:pt x="9887543" y="346813"/>
                  <a:pt x="9873196" y="338511"/>
                  <a:pt x="9873196" y="326057"/>
                </a:cubicBezTo>
                <a:cubicBezTo>
                  <a:pt x="9873196" y="234729"/>
                  <a:pt x="9873196" y="234729"/>
                  <a:pt x="9873196" y="234729"/>
                </a:cubicBezTo>
                <a:cubicBezTo>
                  <a:pt x="9873196" y="222275"/>
                  <a:pt x="9887543" y="209821"/>
                  <a:pt x="9901890" y="209821"/>
                </a:cubicBezTo>
                <a:close/>
                <a:moveTo>
                  <a:pt x="8760231" y="209821"/>
                </a:moveTo>
                <a:cubicBezTo>
                  <a:pt x="8774578" y="209821"/>
                  <a:pt x="8788925" y="222275"/>
                  <a:pt x="8788925" y="234729"/>
                </a:cubicBezTo>
                <a:cubicBezTo>
                  <a:pt x="8788925" y="326057"/>
                  <a:pt x="8788925" y="326057"/>
                  <a:pt x="8788925" y="326057"/>
                </a:cubicBezTo>
                <a:cubicBezTo>
                  <a:pt x="8788925" y="338511"/>
                  <a:pt x="8774578" y="346813"/>
                  <a:pt x="8760231" y="346813"/>
                </a:cubicBezTo>
                <a:cubicBezTo>
                  <a:pt x="8745884" y="346813"/>
                  <a:pt x="8736319" y="338511"/>
                  <a:pt x="8736319" y="326057"/>
                </a:cubicBezTo>
                <a:cubicBezTo>
                  <a:pt x="8736319" y="234729"/>
                  <a:pt x="8736319" y="234729"/>
                  <a:pt x="8736319" y="234729"/>
                </a:cubicBezTo>
                <a:cubicBezTo>
                  <a:pt x="8736319" y="222275"/>
                  <a:pt x="8745884" y="209821"/>
                  <a:pt x="8760231" y="209821"/>
                </a:cubicBezTo>
                <a:close/>
                <a:moveTo>
                  <a:pt x="8357798" y="209821"/>
                </a:moveTo>
                <a:cubicBezTo>
                  <a:pt x="8372145" y="209821"/>
                  <a:pt x="8381710" y="222275"/>
                  <a:pt x="8381710" y="234729"/>
                </a:cubicBezTo>
                <a:cubicBezTo>
                  <a:pt x="8381710" y="326057"/>
                  <a:pt x="8381710" y="326057"/>
                  <a:pt x="8381710" y="326057"/>
                </a:cubicBezTo>
                <a:cubicBezTo>
                  <a:pt x="8381710" y="338511"/>
                  <a:pt x="8372145" y="346813"/>
                  <a:pt x="8357798" y="346813"/>
                </a:cubicBezTo>
                <a:cubicBezTo>
                  <a:pt x="8343451" y="346813"/>
                  <a:pt x="8329104" y="338511"/>
                  <a:pt x="8329104" y="326057"/>
                </a:cubicBezTo>
                <a:cubicBezTo>
                  <a:pt x="8329104" y="234729"/>
                  <a:pt x="8329104" y="234729"/>
                  <a:pt x="8329104" y="234729"/>
                </a:cubicBezTo>
                <a:cubicBezTo>
                  <a:pt x="8329104" y="222275"/>
                  <a:pt x="8343451" y="209821"/>
                  <a:pt x="8357798" y="209821"/>
                </a:cubicBezTo>
                <a:close/>
                <a:moveTo>
                  <a:pt x="7254396" y="209821"/>
                </a:moveTo>
                <a:cubicBezTo>
                  <a:pt x="7268743" y="209821"/>
                  <a:pt x="7283090" y="222275"/>
                  <a:pt x="7283090" y="234729"/>
                </a:cubicBezTo>
                <a:cubicBezTo>
                  <a:pt x="7283090" y="326057"/>
                  <a:pt x="7283090" y="326057"/>
                  <a:pt x="7283090" y="326057"/>
                </a:cubicBezTo>
                <a:cubicBezTo>
                  <a:pt x="7283090" y="338511"/>
                  <a:pt x="7268743" y="346813"/>
                  <a:pt x="7254396" y="346813"/>
                </a:cubicBezTo>
                <a:cubicBezTo>
                  <a:pt x="7240048" y="346813"/>
                  <a:pt x="7230484" y="338511"/>
                  <a:pt x="7230484" y="326057"/>
                </a:cubicBezTo>
                <a:cubicBezTo>
                  <a:pt x="7230484" y="234729"/>
                  <a:pt x="7230484" y="234729"/>
                  <a:pt x="7230484" y="234729"/>
                </a:cubicBezTo>
                <a:cubicBezTo>
                  <a:pt x="7230484" y="222275"/>
                  <a:pt x="7240048" y="209821"/>
                  <a:pt x="7254396" y="209821"/>
                </a:cubicBezTo>
                <a:close/>
                <a:moveTo>
                  <a:pt x="6851963" y="209821"/>
                </a:moveTo>
                <a:cubicBezTo>
                  <a:pt x="6866310" y="209821"/>
                  <a:pt x="6875875" y="222275"/>
                  <a:pt x="6875875" y="234729"/>
                </a:cubicBezTo>
                <a:cubicBezTo>
                  <a:pt x="6875875" y="326057"/>
                  <a:pt x="6875875" y="326057"/>
                  <a:pt x="6875875" y="326057"/>
                </a:cubicBezTo>
                <a:cubicBezTo>
                  <a:pt x="6875875" y="338511"/>
                  <a:pt x="6866310" y="346813"/>
                  <a:pt x="6851963" y="346813"/>
                </a:cubicBezTo>
                <a:cubicBezTo>
                  <a:pt x="6837616" y="346813"/>
                  <a:pt x="6823269" y="338511"/>
                  <a:pt x="6823269" y="326057"/>
                </a:cubicBezTo>
                <a:cubicBezTo>
                  <a:pt x="6823269" y="234729"/>
                  <a:pt x="6823269" y="234729"/>
                  <a:pt x="6823269" y="234729"/>
                </a:cubicBezTo>
                <a:cubicBezTo>
                  <a:pt x="6823269" y="222275"/>
                  <a:pt x="6837616" y="209821"/>
                  <a:pt x="6851963" y="209821"/>
                </a:cubicBezTo>
                <a:close/>
                <a:moveTo>
                  <a:pt x="5795458" y="209821"/>
                </a:moveTo>
                <a:cubicBezTo>
                  <a:pt x="5809805" y="209821"/>
                  <a:pt x="5824152" y="222275"/>
                  <a:pt x="5824152" y="234729"/>
                </a:cubicBezTo>
                <a:cubicBezTo>
                  <a:pt x="5824152" y="326057"/>
                  <a:pt x="5824152" y="326057"/>
                  <a:pt x="5824152" y="326057"/>
                </a:cubicBezTo>
                <a:cubicBezTo>
                  <a:pt x="5824152" y="338511"/>
                  <a:pt x="5809805" y="346813"/>
                  <a:pt x="5795458" y="346813"/>
                </a:cubicBezTo>
                <a:cubicBezTo>
                  <a:pt x="5781111" y="346813"/>
                  <a:pt x="5771546" y="338511"/>
                  <a:pt x="5771546" y="326057"/>
                </a:cubicBezTo>
                <a:cubicBezTo>
                  <a:pt x="5771546" y="234729"/>
                  <a:pt x="5771546" y="234729"/>
                  <a:pt x="5771546" y="234729"/>
                </a:cubicBezTo>
                <a:cubicBezTo>
                  <a:pt x="5771546" y="222275"/>
                  <a:pt x="5781111" y="209821"/>
                  <a:pt x="5795458" y="209821"/>
                </a:cubicBezTo>
                <a:close/>
                <a:moveTo>
                  <a:pt x="5393027" y="209821"/>
                </a:moveTo>
                <a:cubicBezTo>
                  <a:pt x="5407374" y="209821"/>
                  <a:pt x="5416938" y="222275"/>
                  <a:pt x="5416938" y="234729"/>
                </a:cubicBezTo>
                <a:cubicBezTo>
                  <a:pt x="5416938" y="326057"/>
                  <a:pt x="5416938" y="326057"/>
                  <a:pt x="5416938" y="326057"/>
                </a:cubicBezTo>
                <a:cubicBezTo>
                  <a:pt x="5416938" y="338511"/>
                  <a:pt x="5407374" y="346813"/>
                  <a:pt x="5393027" y="346813"/>
                </a:cubicBezTo>
                <a:cubicBezTo>
                  <a:pt x="5378680" y="346813"/>
                  <a:pt x="5364333" y="338511"/>
                  <a:pt x="5364333" y="326057"/>
                </a:cubicBezTo>
                <a:cubicBezTo>
                  <a:pt x="5364333" y="234729"/>
                  <a:pt x="5364333" y="234729"/>
                  <a:pt x="5364333" y="234729"/>
                </a:cubicBezTo>
                <a:cubicBezTo>
                  <a:pt x="5364333" y="222275"/>
                  <a:pt x="5378680" y="209821"/>
                  <a:pt x="5393027" y="209821"/>
                </a:cubicBezTo>
                <a:close/>
                <a:moveTo>
                  <a:pt x="4289625" y="209821"/>
                </a:moveTo>
                <a:cubicBezTo>
                  <a:pt x="4303972" y="209821"/>
                  <a:pt x="4318319" y="222275"/>
                  <a:pt x="4318319" y="234729"/>
                </a:cubicBezTo>
                <a:cubicBezTo>
                  <a:pt x="4318319" y="326057"/>
                  <a:pt x="4318319" y="326057"/>
                  <a:pt x="4318319" y="326057"/>
                </a:cubicBezTo>
                <a:cubicBezTo>
                  <a:pt x="4318319" y="338511"/>
                  <a:pt x="4303972" y="346813"/>
                  <a:pt x="4289625" y="346813"/>
                </a:cubicBezTo>
                <a:cubicBezTo>
                  <a:pt x="4275277" y="346813"/>
                  <a:pt x="4265712" y="338511"/>
                  <a:pt x="4265712" y="326057"/>
                </a:cubicBezTo>
                <a:cubicBezTo>
                  <a:pt x="4265712" y="234729"/>
                  <a:pt x="4265712" y="234729"/>
                  <a:pt x="4265712" y="234729"/>
                </a:cubicBezTo>
                <a:cubicBezTo>
                  <a:pt x="4265712" y="222275"/>
                  <a:pt x="4275277" y="209821"/>
                  <a:pt x="4289625" y="209821"/>
                </a:cubicBezTo>
                <a:close/>
                <a:moveTo>
                  <a:pt x="3887205" y="209821"/>
                </a:moveTo>
                <a:cubicBezTo>
                  <a:pt x="3901551" y="209821"/>
                  <a:pt x="3911116" y="222275"/>
                  <a:pt x="3911116" y="234729"/>
                </a:cubicBezTo>
                <a:cubicBezTo>
                  <a:pt x="3911116" y="326057"/>
                  <a:pt x="3911116" y="326057"/>
                  <a:pt x="3911116" y="326057"/>
                </a:cubicBezTo>
                <a:cubicBezTo>
                  <a:pt x="3911116" y="338511"/>
                  <a:pt x="3901551" y="346813"/>
                  <a:pt x="3887205" y="346813"/>
                </a:cubicBezTo>
                <a:cubicBezTo>
                  <a:pt x="3872857" y="346813"/>
                  <a:pt x="3858511" y="338511"/>
                  <a:pt x="3858511" y="326057"/>
                </a:cubicBezTo>
                <a:cubicBezTo>
                  <a:pt x="3858511" y="234729"/>
                  <a:pt x="3858511" y="234729"/>
                  <a:pt x="3858511" y="234729"/>
                </a:cubicBezTo>
                <a:cubicBezTo>
                  <a:pt x="3858511" y="222275"/>
                  <a:pt x="3872857" y="209821"/>
                  <a:pt x="3887205" y="209821"/>
                </a:cubicBezTo>
                <a:close/>
                <a:moveTo>
                  <a:pt x="2745541" y="209821"/>
                </a:moveTo>
                <a:cubicBezTo>
                  <a:pt x="2759887" y="209821"/>
                  <a:pt x="2774235" y="222275"/>
                  <a:pt x="2774235" y="234729"/>
                </a:cubicBezTo>
                <a:cubicBezTo>
                  <a:pt x="2774235" y="326057"/>
                  <a:pt x="2774235" y="326057"/>
                  <a:pt x="2774235" y="326057"/>
                </a:cubicBezTo>
                <a:cubicBezTo>
                  <a:pt x="2774235" y="338511"/>
                  <a:pt x="2759887" y="346813"/>
                  <a:pt x="2745541" y="346813"/>
                </a:cubicBezTo>
                <a:cubicBezTo>
                  <a:pt x="2731194" y="346813"/>
                  <a:pt x="2721630" y="338511"/>
                  <a:pt x="2721630" y="326057"/>
                </a:cubicBezTo>
                <a:cubicBezTo>
                  <a:pt x="2721630" y="234729"/>
                  <a:pt x="2721630" y="234729"/>
                  <a:pt x="2721630" y="234729"/>
                </a:cubicBezTo>
                <a:cubicBezTo>
                  <a:pt x="2721630" y="222275"/>
                  <a:pt x="2731194" y="209821"/>
                  <a:pt x="2745541" y="209821"/>
                </a:cubicBezTo>
                <a:close/>
                <a:moveTo>
                  <a:pt x="2343110" y="209821"/>
                </a:moveTo>
                <a:cubicBezTo>
                  <a:pt x="2357457" y="209821"/>
                  <a:pt x="2367020" y="222275"/>
                  <a:pt x="2367020" y="234729"/>
                </a:cubicBezTo>
                <a:cubicBezTo>
                  <a:pt x="2367020" y="326057"/>
                  <a:pt x="2367020" y="326057"/>
                  <a:pt x="2367020" y="326057"/>
                </a:cubicBezTo>
                <a:cubicBezTo>
                  <a:pt x="2367020" y="338511"/>
                  <a:pt x="2357457" y="346813"/>
                  <a:pt x="2343110" y="346813"/>
                </a:cubicBezTo>
                <a:cubicBezTo>
                  <a:pt x="2328763" y="346813"/>
                  <a:pt x="2314414" y="338511"/>
                  <a:pt x="2314414" y="326057"/>
                </a:cubicBezTo>
                <a:cubicBezTo>
                  <a:pt x="2314414" y="234729"/>
                  <a:pt x="2314414" y="234729"/>
                  <a:pt x="2314414" y="234729"/>
                </a:cubicBezTo>
                <a:cubicBezTo>
                  <a:pt x="2314414" y="222275"/>
                  <a:pt x="2328763" y="209821"/>
                  <a:pt x="2343110" y="209821"/>
                </a:cubicBezTo>
                <a:close/>
                <a:moveTo>
                  <a:pt x="1239707" y="209821"/>
                </a:moveTo>
                <a:cubicBezTo>
                  <a:pt x="1254054" y="209821"/>
                  <a:pt x="1268401" y="222275"/>
                  <a:pt x="1268401" y="234729"/>
                </a:cubicBezTo>
                <a:cubicBezTo>
                  <a:pt x="1268401" y="326057"/>
                  <a:pt x="1268401" y="326057"/>
                  <a:pt x="1268401" y="326057"/>
                </a:cubicBezTo>
                <a:cubicBezTo>
                  <a:pt x="1268401" y="338511"/>
                  <a:pt x="1254054" y="346813"/>
                  <a:pt x="1239707" y="346813"/>
                </a:cubicBezTo>
                <a:cubicBezTo>
                  <a:pt x="1225360" y="346813"/>
                  <a:pt x="1215794" y="338511"/>
                  <a:pt x="1215794" y="326057"/>
                </a:cubicBezTo>
                <a:cubicBezTo>
                  <a:pt x="1215794" y="234729"/>
                  <a:pt x="1215794" y="234729"/>
                  <a:pt x="1215794" y="234729"/>
                </a:cubicBezTo>
                <a:cubicBezTo>
                  <a:pt x="1215794" y="222275"/>
                  <a:pt x="1225360" y="209821"/>
                  <a:pt x="1239707" y="209821"/>
                </a:cubicBezTo>
                <a:close/>
                <a:moveTo>
                  <a:pt x="837274" y="209821"/>
                </a:moveTo>
                <a:cubicBezTo>
                  <a:pt x="851621" y="209821"/>
                  <a:pt x="861187" y="222275"/>
                  <a:pt x="861187" y="234729"/>
                </a:cubicBezTo>
                <a:cubicBezTo>
                  <a:pt x="861187" y="326057"/>
                  <a:pt x="861187" y="326057"/>
                  <a:pt x="861187" y="326057"/>
                </a:cubicBezTo>
                <a:cubicBezTo>
                  <a:pt x="861187" y="338511"/>
                  <a:pt x="851621" y="346813"/>
                  <a:pt x="837274" y="346813"/>
                </a:cubicBezTo>
                <a:cubicBezTo>
                  <a:pt x="822927" y="346813"/>
                  <a:pt x="808580" y="338511"/>
                  <a:pt x="808580" y="326057"/>
                </a:cubicBezTo>
                <a:cubicBezTo>
                  <a:pt x="808580" y="234729"/>
                  <a:pt x="808580" y="234729"/>
                  <a:pt x="808580" y="234729"/>
                </a:cubicBezTo>
                <a:cubicBezTo>
                  <a:pt x="808580" y="222275"/>
                  <a:pt x="822927" y="209821"/>
                  <a:pt x="837274" y="209821"/>
                </a:cubicBezTo>
                <a:close/>
                <a:moveTo>
                  <a:pt x="11102359" y="202885"/>
                </a:moveTo>
                <a:cubicBezTo>
                  <a:pt x="11116388" y="202885"/>
                  <a:pt x="11125740" y="211099"/>
                  <a:pt x="11125740" y="223420"/>
                </a:cubicBezTo>
                <a:cubicBezTo>
                  <a:pt x="11125740" y="338416"/>
                  <a:pt x="11125740" y="338416"/>
                  <a:pt x="11125740" y="338416"/>
                </a:cubicBezTo>
                <a:cubicBezTo>
                  <a:pt x="11125740" y="350737"/>
                  <a:pt x="11116388" y="358951"/>
                  <a:pt x="11102359" y="358951"/>
                </a:cubicBezTo>
                <a:cubicBezTo>
                  <a:pt x="11088331" y="358951"/>
                  <a:pt x="11078979" y="350737"/>
                  <a:pt x="11078979" y="338416"/>
                </a:cubicBezTo>
                <a:cubicBezTo>
                  <a:pt x="11078979" y="223420"/>
                  <a:pt x="11078979" y="223420"/>
                  <a:pt x="11078979" y="223420"/>
                </a:cubicBezTo>
                <a:cubicBezTo>
                  <a:pt x="11078979" y="211099"/>
                  <a:pt x="11088331" y="202885"/>
                  <a:pt x="11102359" y="202885"/>
                </a:cubicBezTo>
                <a:close/>
                <a:moveTo>
                  <a:pt x="9596525" y="202885"/>
                </a:moveTo>
                <a:cubicBezTo>
                  <a:pt x="9610553" y="202885"/>
                  <a:pt x="9619905" y="211099"/>
                  <a:pt x="9619905" y="223420"/>
                </a:cubicBezTo>
                <a:cubicBezTo>
                  <a:pt x="9619905" y="338416"/>
                  <a:pt x="9619905" y="338416"/>
                  <a:pt x="9619905" y="338416"/>
                </a:cubicBezTo>
                <a:cubicBezTo>
                  <a:pt x="9619905" y="350737"/>
                  <a:pt x="9610553" y="358951"/>
                  <a:pt x="9596525" y="358951"/>
                </a:cubicBezTo>
                <a:cubicBezTo>
                  <a:pt x="9582496" y="358951"/>
                  <a:pt x="9573144" y="350737"/>
                  <a:pt x="9573144" y="338416"/>
                </a:cubicBezTo>
                <a:cubicBezTo>
                  <a:pt x="9573144" y="223420"/>
                  <a:pt x="9573144" y="223420"/>
                  <a:pt x="9573144" y="223420"/>
                </a:cubicBezTo>
                <a:cubicBezTo>
                  <a:pt x="9573144" y="211099"/>
                  <a:pt x="9582496" y="202885"/>
                  <a:pt x="9596525" y="202885"/>
                </a:cubicBezTo>
                <a:close/>
                <a:moveTo>
                  <a:pt x="8052432" y="202885"/>
                </a:moveTo>
                <a:cubicBezTo>
                  <a:pt x="8066461" y="202885"/>
                  <a:pt x="8075813" y="211099"/>
                  <a:pt x="8075813" y="223420"/>
                </a:cubicBezTo>
                <a:cubicBezTo>
                  <a:pt x="8075813" y="338416"/>
                  <a:pt x="8075813" y="338416"/>
                  <a:pt x="8075813" y="338416"/>
                </a:cubicBezTo>
                <a:cubicBezTo>
                  <a:pt x="8075813" y="350737"/>
                  <a:pt x="8066461" y="358951"/>
                  <a:pt x="8052432" y="358951"/>
                </a:cubicBezTo>
                <a:cubicBezTo>
                  <a:pt x="8038404" y="358951"/>
                  <a:pt x="8029052" y="350737"/>
                  <a:pt x="8029052" y="338416"/>
                </a:cubicBezTo>
                <a:cubicBezTo>
                  <a:pt x="8029052" y="223420"/>
                  <a:pt x="8029052" y="223420"/>
                  <a:pt x="8029052" y="223420"/>
                </a:cubicBezTo>
                <a:cubicBezTo>
                  <a:pt x="8029052" y="211099"/>
                  <a:pt x="8038404" y="202885"/>
                  <a:pt x="8052432" y="202885"/>
                </a:cubicBezTo>
                <a:close/>
                <a:moveTo>
                  <a:pt x="6546597" y="202885"/>
                </a:moveTo>
                <a:cubicBezTo>
                  <a:pt x="6560626" y="202885"/>
                  <a:pt x="6569978" y="211099"/>
                  <a:pt x="6569978" y="223420"/>
                </a:cubicBezTo>
                <a:cubicBezTo>
                  <a:pt x="6569978" y="338416"/>
                  <a:pt x="6569978" y="338416"/>
                  <a:pt x="6569978" y="338416"/>
                </a:cubicBezTo>
                <a:cubicBezTo>
                  <a:pt x="6569978" y="350737"/>
                  <a:pt x="6560626" y="358951"/>
                  <a:pt x="6546597" y="358951"/>
                </a:cubicBezTo>
                <a:cubicBezTo>
                  <a:pt x="6532569" y="358951"/>
                  <a:pt x="6523217" y="350737"/>
                  <a:pt x="6523217" y="338416"/>
                </a:cubicBezTo>
                <a:cubicBezTo>
                  <a:pt x="6523217" y="223420"/>
                  <a:pt x="6523217" y="223420"/>
                  <a:pt x="6523217" y="223420"/>
                </a:cubicBezTo>
                <a:cubicBezTo>
                  <a:pt x="6523217" y="211099"/>
                  <a:pt x="6532569" y="202885"/>
                  <a:pt x="6546597" y="202885"/>
                </a:cubicBezTo>
                <a:close/>
                <a:moveTo>
                  <a:pt x="5087660" y="202885"/>
                </a:moveTo>
                <a:cubicBezTo>
                  <a:pt x="5101689" y="202885"/>
                  <a:pt x="5111042" y="211099"/>
                  <a:pt x="5111042" y="223420"/>
                </a:cubicBezTo>
                <a:cubicBezTo>
                  <a:pt x="5111042" y="338416"/>
                  <a:pt x="5111042" y="338416"/>
                  <a:pt x="5111042" y="338416"/>
                </a:cubicBezTo>
                <a:cubicBezTo>
                  <a:pt x="5111042" y="350737"/>
                  <a:pt x="5101689" y="358951"/>
                  <a:pt x="5087660" y="358951"/>
                </a:cubicBezTo>
                <a:cubicBezTo>
                  <a:pt x="5073631" y="358951"/>
                  <a:pt x="5064279" y="350737"/>
                  <a:pt x="5064279" y="338416"/>
                </a:cubicBezTo>
                <a:cubicBezTo>
                  <a:pt x="5064279" y="223420"/>
                  <a:pt x="5064279" y="223420"/>
                  <a:pt x="5064279" y="223420"/>
                </a:cubicBezTo>
                <a:cubicBezTo>
                  <a:pt x="5064279" y="211099"/>
                  <a:pt x="5073631" y="202885"/>
                  <a:pt x="5087660" y="202885"/>
                </a:cubicBezTo>
                <a:close/>
                <a:moveTo>
                  <a:pt x="3581838" y="202885"/>
                </a:moveTo>
                <a:cubicBezTo>
                  <a:pt x="3595866" y="202885"/>
                  <a:pt x="3605218" y="211099"/>
                  <a:pt x="3605218" y="223420"/>
                </a:cubicBezTo>
                <a:cubicBezTo>
                  <a:pt x="3605218" y="338416"/>
                  <a:pt x="3605218" y="338416"/>
                  <a:pt x="3605218" y="338416"/>
                </a:cubicBezTo>
                <a:cubicBezTo>
                  <a:pt x="3605218" y="350737"/>
                  <a:pt x="3595866" y="358951"/>
                  <a:pt x="3581838" y="358951"/>
                </a:cubicBezTo>
                <a:cubicBezTo>
                  <a:pt x="3567809" y="358951"/>
                  <a:pt x="3558458" y="350737"/>
                  <a:pt x="3558458" y="338416"/>
                </a:cubicBezTo>
                <a:cubicBezTo>
                  <a:pt x="3558458" y="223420"/>
                  <a:pt x="3558458" y="223420"/>
                  <a:pt x="3558458" y="223420"/>
                </a:cubicBezTo>
                <a:cubicBezTo>
                  <a:pt x="3558458" y="211099"/>
                  <a:pt x="3567809" y="202885"/>
                  <a:pt x="3581838" y="202885"/>
                </a:cubicBezTo>
                <a:close/>
                <a:moveTo>
                  <a:pt x="2037745" y="202885"/>
                </a:moveTo>
                <a:cubicBezTo>
                  <a:pt x="2051773" y="202885"/>
                  <a:pt x="2061124" y="211099"/>
                  <a:pt x="2061124" y="223420"/>
                </a:cubicBezTo>
                <a:cubicBezTo>
                  <a:pt x="2061124" y="338416"/>
                  <a:pt x="2061124" y="338416"/>
                  <a:pt x="2061124" y="338416"/>
                </a:cubicBezTo>
                <a:cubicBezTo>
                  <a:pt x="2061124" y="350737"/>
                  <a:pt x="2051773" y="358951"/>
                  <a:pt x="2037745" y="358951"/>
                </a:cubicBezTo>
                <a:cubicBezTo>
                  <a:pt x="2023716" y="358951"/>
                  <a:pt x="2014363" y="350737"/>
                  <a:pt x="2014363" y="338416"/>
                </a:cubicBezTo>
                <a:cubicBezTo>
                  <a:pt x="2014363" y="223420"/>
                  <a:pt x="2014363" y="223420"/>
                  <a:pt x="2014363" y="223420"/>
                </a:cubicBezTo>
                <a:cubicBezTo>
                  <a:pt x="2014363" y="211099"/>
                  <a:pt x="2023716" y="202885"/>
                  <a:pt x="2037745" y="202885"/>
                </a:cubicBezTo>
                <a:close/>
                <a:moveTo>
                  <a:pt x="531909" y="202885"/>
                </a:moveTo>
                <a:cubicBezTo>
                  <a:pt x="545937" y="202885"/>
                  <a:pt x="555290" y="211099"/>
                  <a:pt x="555290" y="223420"/>
                </a:cubicBezTo>
                <a:cubicBezTo>
                  <a:pt x="555290" y="338416"/>
                  <a:pt x="555290" y="338416"/>
                  <a:pt x="555290" y="338416"/>
                </a:cubicBezTo>
                <a:cubicBezTo>
                  <a:pt x="555290" y="350737"/>
                  <a:pt x="545937" y="358951"/>
                  <a:pt x="531909" y="358951"/>
                </a:cubicBezTo>
                <a:cubicBezTo>
                  <a:pt x="517881" y="358951"/>
                  <a:pt x="508529" y="350737"/>
                  <a:pt x="508529" y="338416"/>
                </a:cubicBezTo>
                <a:cubicBezTo>
                  <a:pt x="508529" y="223420"/>
                  <a:pt x="508529" y="223420"/>
                  <a:pt x="508529" y="223420"/>
                </a:cubicBezTo>
                <a:cubicBezTo>
                  <a:pt x="508529" y="211099"/>
                  <a:pt x="517881" y="202885"/>
                  <a:pt x="531909" y="202885"/>
                </a:cubicBezTo>
                <a:close/>
                <a:moveTo>
                  <a:pt x="11509928" y="185545"/>
                </a:moveTo>
                <a:cubicBezTo>
                  <a:pt x="11523743" y="185545"/>
                  <a:pt x="11532954" y="193838"/>
                  <a:pt x="11532954" y="206278"/>
                </a:cubicBezTo>
                <a:cubicBezTo>
                  <a:pt x="11532954" y="355559"/>
                  <a:pt x="11532954" y="355559"/>
                  <a:pt x="11532954" y="355559"/>
                </a:cubicBezTo>
                <a:cubicBezTo>
                  <a:pt x="11532954" y="367999"/>
                  <a:pt x="11523743" y="376292"/>
                  <a:pt x="11509928" y="376292"/>
                </a:cubicBezTo>
                <a:cubicBezTo>
                  <a:pt x="11496112" y="376292"/>
                  <a:pt x="11482296" y="367999"/>
                  <a:pt x="11482296" y="355559"/>
                </a:cubicBezTo>
                <a:cubicBezTo>
                  <a:pt x="11482296" y="206278"/>
                  <a:pt x="11482296" y="206278"/>
                  <a:pt x="11482296" y="206278"/>
                </a:cubicBezTo>
                <a:cubicBezTo>
                  <a:pt x="11482296" y="193838"/>
                  <a:pt x="11496112" y="185545"/>
                  <a:pt x="11509928" y="185545"/>
                </a:cubicBezTo>
                <a:close/>
                <a:moveTo>
                  <a:pt x="10598081" y="185545"/>
                </a:moveTo>
                <a:cubicBezTo>
                  <a:pt x="10611896" y="185545"/>
                  <a:pt x="10621107" y="193838"/>
                  <a:pt x="10621107" y="206278"/>
                </a:cubicBezTo>
                <a:cubicBezTo>
                  <a:pt x="10621107" y="355559"/>
                  <a:pt x="10621107" y="355559"/>
                  <a:pt x="10621107" y="355559"/>
                </a:cubicBezTo>
                <a:cubicBezTo>
                  <a:pt x="10621107" y="367999"/>
                  <a:pt x="10611896" y="376292"/>
                  <a:pt x="10598081" y="376292"/>
                </a:cubicBezTo>
                <a:cubicBezTo>
                  <a:pt x="10584265" y="376292"/>
                  <a:pt x="10570449" y="367999"/>
                  <a:pt x="10570449" y="355559"/>
                </a:cubicBezTo>
                <a:cubicBezTo>
                  <a:pt x="10570449" y="206278"/>
                  <a:pt x="10570449" y="206278"/>
                  <a:pt x="10570449" y="206278"/>
                </a:cubicBezTo>
                <a:cubicBezTo>
                  <a:pt x="10570449" y="193838"/>
                  <a:pt x="10584265" y="185545"/>
                  <a:pt x="10598081" y="185545"/>
                </a:cubicBezTo>
                <a:close/>
                <a:moveTo>
                  <a:pt x="10004093" y="185545"/>
                </a:moveTo>
                <a:cubicBezTo>
                  <a:pt x="10017908" y="185545"/>
                  <a:pt x="10027119" y="193838"/>
                  <a:pt x="10027119" y="206278"/>
                </a:cubicBezTo>
                <a:cubicBezTo>
                  <a:pt x="10027119" y="355559"/>
                  <a:pt x="10027119" y="355559"/>
                  <a:pt x="10027119" y="355559"/>
                </a:cubicBezTo>
                <a:cubicBezTo>
                  <a:pt x="10027119" y="367999"/>
                  <a:pt x="10017908" y="376292"/>
                  <a:pt x="10004093" y="376292"/>
                </a:cubicBezTo>
                <a:cubicBezTo>
                  <a:pt x="9990277" y="376292"/>
                  <a:pt x="9976461" y="367999"/>
                  <a:pt x="9976461" y="355559"/>
                </a:cubicBezTo>
                <a:cubicBezTo>
                  <a:pt x="9976461" y="206278"/>
                  <a:pt x="9976461" y="206278"/>
                  <a:pt x="9976461" y="206278"/>
                </a:cubicBezTo>
                <a:cubicBezTo>
                  <a:pt x="9976461" y="193838"/>
                  <a:pt x="9990277" y="185545"/>
                  <a:pt x="10004093" y="185545"/>
                </a:cubicBezTo>
                <a:close/>
                <a:moveTo>
                  <a:pt x="9092246" y="185545"/>
                </a:moveTo>
                <a:cubicBezTo>
                  <a:pt x="9106061" y="185545"/>
                  <a:pt x="9115272" y="193838"/>
                  <a:pt x="9115272" y="206278"/>
                </a:cubicBezTo>
                <a:cubicBezTo>
                  <a:pt x="9115272" y="355559"/>
                  <a:pt x="9115272" y="355559"/>
                  <a:pt x="9115272" y="355559"/>
                </a:cubicBezTo>
                <a:cubicBezTo>
                  <a:pt x="9115272" y="367999"/>
                  <a:pt x="9106061" y="376292"/>
                  <a:pt x="9092246" y="376292"/>
                </a:cubicBezTo>
                <a:cubicBezTo>
                  <a:pt x="9078430" y="376292"/>
                  <a:pt x="9064614" y="367999"/>
                  <a:pt x="9064614" y="355559"/>
                </a:cubicBezTo>
                <a:cubicBezTo>
                  <a:pt x="9064614" y="206278"/>
                  <a:pt x="9064614" y="206278"/>
                  <a:pt x="9064614" y="206278"/>
                </a:cubicBezTo>
                <a:cubicBezTo>
                  <a:pt x="9064614" y="193838"/>
                  <a:pt x="9078430" y="185545"/>
                  <a:pt x="9092246" y="185545"/>
                </a:cubicBezTo>
                <a:close/>
                <a:moveTo>
                  <a:pt x="8460001" y="185545"/>
                </a:moveTo>
                <a:cubicBezTo>
                  <a:pt x="8473816" y="185545"/>
                  <a:pt x="8483027" y="193838"/>
                  <a:pt x="8483027" y="206278"/>
                </a:cubicBezTo>
                <a:cubicBezTo>
                  <a:pt x="8483027" y="355559"/>
                  <a:pt x="8483027" y="355559"/>
                  <a:pt x="8483027" y="355559"/>
                </a:cubicBezTo>
                <a:cubicBezTo>
                  <a:pt x="8483027" y="367999"/>
                  <a:pt x="8473816" y="376292"/>
                  <a:pt x="8460001" y="376292"/>
                </a:cubicBezTo>
                <a:cubicBezTo>
                  <a:pt x="8446185" y="376292"/>
                  <a:pt x="8432369" y="367999"/>
                  <a:pt x="8432369" y="355559"/>
                </a:cubicBezTo>
                <a:cubicBezTo>
                  <a:pt x="8432369" y="206278"/>
                  <a:pt x="8432369" y="206278"/>
                  <a:pt x="8432369" y="206278"/>
                </a:cubicBezTo>
                <a:cubicBezTo>
                  <a:pt x="8432369" y="193838"/>
                  <a:pt x="8446185" y="185545"/>
                  <a:pt x="8460001" y="185545"/>
                </a:cubicBezTo>
                <a:close/>
                <a:moveTo>
                  <a:pt x="7548153" y="185545"/>
                </a:moveTo>
                <a:cubicBezTo>
                  <a:pt x="7561969" y="185545"/>
                  <a:pt x="7571180" y="193838"/>
                  <a:pt x="7571180" y="206278"/>
                </a:cubicBezTo>
                <a:cubicBezTo>
                  <a:pt x="7571180" y="355559"/>
                  <a:pt x="7571180" y="355559"/>
                  <a:pt x="7571180" y="355559"/>
                </a:cubicBezTo>
                <a:cubicBezTo>
                  <a:pt x="7571180" y="367999"/>
                  <a:pt x="7561969" y="376292"/>
                  <a:pt x="7548153" y="376292"/>
                </a:cubicBezTo>
                <a:cubicBezTo>
                  <a:pt x="7534338" y="376292"/>
                  <a:pt x="7520522" y="367999"/>
                  <a:pt x="7520522" y="355559"/>
                </a:cubicBezTo>
                <a:cubicBezTo>
                  <a:pt x="7520522" y="206278"/>
                  <a:pt x="7520522" y="206278"/>
                  <a:pt x="7520522" y="206278"/>
                </a:cubicBezTo>
                <a:cubicBezTo>
                  <a:pt x="7520522" y="193838"/>
                  <a:pt x="7534338" y="185545"/>
                  <a:pt x="7548153" y="185545"/>
                </a:cubicBezTo>
                <a:close/>
                <a:moveTo>
                  <a:pt x="6954165" y="185545"/>
                </a:moveTo>
                <a:cubicBezTo>
                  <a:pt x="6967981" y="185545"/>
                  <a:pt x="6977192" y="193838"/>
                  <a:pt x="6977192" y="206278"/>
                </a:cubicBezTo>
                <a:cubicBezTo>
                  <a:pt x="6977192" y="355559"/>
                  <a:pt x="6977192" y="355559"/>
                  <a:pt x="6977192" y="355559"/>
                </a:cubicBezTo>
                <a:cubicBezTo>
                  <a:pt x="6977192" y="367999"/>
                  <a:pt x="6967981" y="376292"/>
                  <a:pt x="6954165" y="376292"/>
                </a:cubicBezTo>
                <a:cubicBezTo>
                  <a:pt x="6940350" y="376292"/>
                  <a:pt x="6926534" y="367999"/>
                  <a:pt x="6926534" y="355559"/>
                </a:cubicBezTo>
                <a:cubicBezTo>
                  <a:pt x="6926534" y="206278"/>
                  <a:pt x="6926534" y="206278"/>
                  <a:pt x="6926534" y="206278"/>
                </a:cubicBezTo>
                <a:cubicBezTo>
                  <a:pt x="6926534" y="193838"/>
                  <a:pt x="6940350" y="185545"/>
                  <a:pt x="6954165" y="185545"/>
                </a:cubicBezTo>
                <a:close/>
                <a:moveTo>
                  <a:pt x="6042318" y="185545"/>
                </a:moveTo>
                <a:cubicBezTo>
                  <a:pt x="6056134" y="185545"/>
                  <a:pt x="6065345" y="193838"/>
                  <a:pt x="6065345" y="206278"/>
                </a:cubicBezTo>
                <a:cubicBezTo>
                  <a:pt x="6065345" y="355559"/>
                  <a:pt x="6065345" y="355559"/>
                  <a:pt x="6065345" y="355559"/>
                </a:cubicBezTo>
                <a:cubicBezTo>
                  <a:pt x="6065345" y="367999"/>
                  <a:pt x="6056134" y="376292"/>
                  <a:pt x="6042318" y="376292"/>
                </a:cubicBezTo>
                <a:cubicBezTo>
                  <a:pt x="6028503" y="376292"/>
                  <a:pt x="6014687" y="367999"/>
                  <a:pt x="6014687" y="355559"/>
                </a:cubicBezTo>
                <a:cubicBezTo>
                  <a:pt x="6014687" y="206278"/>
                  <a:pt x="6014687" y="206278"/>
                  <a:pt x="6014687" y="206278"/>
                </a:cubicBezTo>
                <a:cubicBezTo>
                  <a:pt x="6014687" y="193838"/>
                  <a:pt x="6028503" y="185545"/>
                  <a:pt x="6042318" y="185545"/>
                </a:cubicBezTo>
                <a:close/>
                <a:moveTo>
                  <a:pt x="5495229" y="185545"/>
                </a:moveTo>
                <a:cubicBezTo>
                  <a:pt x="5509044" y="185545"/>
                  <a:pt x="5518255" y="193838"/>
                  <a:pt x="5518255" y="206278"/>
                </a:cubicBezTo>
                <a:cubicBezTo>
                  <a:pt x="5518255" y="355559"/>
                  <a:pt x="5518255" y="355559"/>
                  <a:pt x="5518255" y="355559"/>
                </a:cubicBezTo>
                <a:cubicBezTo>
                  <a:pt x="5518255" y="367999"/>
                  <a:pt x="5509044" y="376292"/>
                  <a:pt x="5495229" y="376292"/>
                </a:cubicBezTo>
                <a:cubicBezTo>
                  <a:pt x="5481413" y="376292"/>
                  <a:pt x="5467598" y="367999"/>
                  <a:pt x="5467598" y="355559"/>
                </a:cubicBezTo>
                <a:cubicBezTo>
                  <a:pt x="5467598" y="206278"/>
                  <a:pt x="5467598" y="206278"/>
                  <a:pt x="5467598" y="206278"/>
                </a:cubicBezTo>
                <a:cubicBezTo>
                  <a:pt x="5467598" y="193838"/>
                  <a:pt x="5481413" y="185545"/>
                  <a:pt x="5495229" y="185545"/>
                </a:cubicBezTo>
                <a:close/>
                <a:moveTo>
                  <a:pt x="4583382" y="185545"/>
                </a:moveTo>
                <a:cubicBezTo>
                  <a:pt x="4597198" y="185545"/>
                  <a:pt x="4606409" y="193838"/>
                  <a:pt x="4606409" y="206278"/>
                </a:cubicBezTo>
                <a:cubicBezTo>
                  <a:pt x="4606409" y="355559"/>
                  <a:pt x="4606409" y="355559"/>
                  <a:pt x="4606409" y="355559"/>
                </a:cubicBezTo>
                <a:cubicBezTo>
                  <a:pt x="4606409" y="367999"/>
                  <a:pt x="4597198" y="376292"/>
                  <a:pt x="4583382" y="376292"/>
                </a:cubicBezTo>
                <a:cubicBezTo>
                  <a:pt x="4569568" y="376292"/>
                  <a:pt x="4555751" y="367999"/>
                  <a:pt x="4555751" y="355559"/>
                </a:cubicBezTo>
                <a:cubicBezTo>
                  <a:pt x="4555751" y="206278"/>
                  <a:pt x="4555751" y="206278"/>
                  <a:pt x="4555751" y="206278"/>
                </a:cubicBezTo>
                <a:cubicBezTo>
                  <a:pt x="4555751" y="193838"/>
                  <a:pt x="4569568" y="185545"/>
                  <a:pt x="4583382" y="185545"/>
                </a:cubicBezTo>
                <a:close/>
                <a:moveTo>
                  <a:pt x="3989407" y="185545"/>
                </a:moveTo>
                <a:cubicBezTo>
                  <a:pt x="4003222" y="185545"/>
                  <a:pt x="4012432" y="193838"/>
                  <a:pt x="4012432" y="206278"/>
                </a:cubicBezTo>
                <a:cubicBezTo>
                  <a:pt x="4012432" y="355559"/>
                  <a:pt x="4012432" y="355559"/>
                  <a:pt x="4012432" y="355559"/>
                </a:cubicBezTo>
                <a:cubicBezTo>
                  <a:pt x="4012432" y="367999"/>
                  <a:pt x="4003222" y="376292"/>
                  <a:pt x="3989407" y="376292"/>
                </a:cubicBezTo>
                <a:cubicBezTo>
                  <a:pt x="3975590" y="376292"/>
                  <a:pt x="3961776" y="367999"/>
                  <a:pt x="3961776" y="355559"/>
                </a:cubicBezTo>
                <a:cubicBezTo>
                  <a:pt x="3961776" y="206278"/>
                  <a:pt x="3961776" y="206278"/>
                  <a:pt x="3961776" y="206278"/>
                </a:cubicBezTo>
                <a:cubicBezTo>
                  <a:pt x="3961776" y="193838"/>
                  <a:pt x="3975590" y="185545"/>
                  <a:pt x="3989407" y="185545"/>
                </a:cubicBezTo>
                <a:close/>
                <a:moveTo>
                  <a:pt x="3077561" y="185545"/>
                </a:moveTo>
                <a:cubicBezTo>
                  <a:pt x="3091377" y="185545"/>
                  <a:pt x="3100586" y="193838"/>
                  <a:pt x="3100586" y="206278"/>
                </a:cubicBezTo>
                <a:cubicBezTo>
                  <a:pt x="3100586" y="355559"/>
                  <a:pt x="3100586" y="355559"/>
                  <a:pt x="3100586" y="355559"/>
                </a:cubicBezTo>
                <a:cubicBezTo>
                  <a:pt x="3100586" y="367999"/>
                  <a:pt x="3091377" y="376292"/>
                  <a:pt x="3077561" y="376292"/>
                </a:cubicBezTo>
                <a:cubicBezTo>
                  <a:pt x="3063745" y="376292"/>
                  <a:pt x="3049930" y="367999"/>
                  <a:pt x="3049930" y="355559"/>
                </a:cubicBezTo>
                <a:cubicBezTo>
                  <a:pt x="3049930" y="206278"/>
                  <a:pt x="3049930" y="206278"/>
                  <a:pt x="3049930" y="206278"/>
                </a:cubicBezTo>
                <a:cubicBezTo>
                  <a:pt x="3049930" y="193838"/>
                  <a:pt x="3063745" y="185545"/>
                  <a:pt x="3077561" y="185545"/>
                </a:cubicBezTo>
                <a:close/>
                <a:moveTo>
                  <a:pt x="2445311" y="185545"/>
                </a:moveTo>
                <a:cubicBezTo>
                  <a:pt x="2459127" y="185545"/>
                  <a:pt x="2468337" y="193838"/>
                  <a:pt x="2468337" y="206278"/>
                </a:cubicBezTo>
                <a:cubicBezTo>
                  <a:pt x="2468337" y="355559"/>
                  <a:pt x="2468337" y="355559"/>
                  <a:pt x="2468337" y="355559"/>
                </a:cubicBezTo>
                <a:cubicBezTo>
                  <a:pt x="2468337" y="367999"/>
                  <a:pt x="2459127" y="376292"/>
                  <a:pt x="2445311" y="376292"/>
                </a:cubicBezTo>
                <a:cubicBezTo>
                  <a:pt x="2431495" y="376292"/>
                  <a:pt x="2417678" y="367999"/>
                  <a:pt x="2417678" y="355559"/>
                </a:cubicBezTo>
                <a:cubicBezTo>
                  <a:pt x="2417678" y="206278"/>
                  <a:pt x="2417678" y="206278"/>
                  <a:pt x="2417678" y="206278"/>
                </a:cubicBezTo>
                <a:cubicBezTo>
                  <a:pt x="2417678" y="193838"/>
                  <a:pt x="2431495" y="185545"/>
                  <a:pt x="2445311" y="185545"/>
                </a:cubicBezTo>
                <a:close/>
                <a:moveTo>
                  <a:pt x="1533464" y="185545"/>
                </a:moveTo>
                <a:cubicBezTo>
                  <a:pt x="1547280" y="185545"/>
                  <a:pt x="1556491" y="193838"/>
                  <a:pt x="1556491" y="206278"/>
                </a:cubicBezTo>
                <a:cubicBezTo>
                  <a:pt x="1556491" y="355559"/>
                  <a:pt x="1556491" y="355559"/>
                  <a:pt x="1556491" y="355559"/>
                </a:cubicBezTo>
                <a:cubicBezTo>
                  <a:pt x="1556491" y="367999"/>
                  <a:pt x="1547280" y="376292"/>
                  <a:pt x="1533464" y="376292"/>
                </a:cubicBezTo>
                <a:cubicBezTo>
                  <a:pt x="1519648" y="376292"/>
                  <a:pt x="1505833" y="367999"/>
                  <a:pt x="1505833" y="355559"/>
                </a:cubicBezTo>
                <a:cubicBezTo>
                  <a:pt x="1505833" y="206278"/>
                  <a:pt x="1505833" y="206278"/>
                  <a:pt x="1505833" y="206278"/>
                </a:cubicBezTo>
                <a:cubicBezTo>
                  <a:pt x="1505833" y="193838"/>
                  <a:pt x="1519648" y="185545"/>
                  <a:pt x="1533464" y="185545"/>
                </a:cubicBezTo>
                <a:close/>
                <a:moveTo>
                  <a:pt x="939478" y="185545"/>
                </a:moveTo>
                <a:cubicBezTo>
                  <a:pt x="953295" y="185545"/>
                  <a:pt x="962504" y="193838"/>
                  <a:pt x="962504" y="206278"/>
                </a:cubicBezTo>
                <a:cubicBezTo>
                  <a:pt x="962504" y="355559"/>
                  <a:pt x="962504" y="355559"/>
                  <a:pt x="962504" y="355559"/>
                </a:cubicBezTo>
                <a:cubicBezTo>
                  <a:pt x="962504" y="367999"/>
                  <a:pt x="953295" y="376292"/>
                  <a:pt x="939478" y="376292"/>
                </a:cubicBezTo>
                <a:cubicBezTo>
                  <a:pt x="925661" y="376292"/>
                  <a:pt x="911845" y="367999"/>
                  <a:pt x="911845" y="355559"/>
                </a:cubicBezTo>
                <a:cubicBezTo>
                  <a:pt x="911845" y="206278"/>
                  <a:pt x="911845" y="206278"/>
                  <a:pt x="911845" y="206278"/>
                </a:cubicBezTo>
                <a:cubicBezTo>
                  <a:pt x="911845" y="193838"/>
                  <a:pt x="925661" y="185545"/>
                  <a:pt x="939478" y="185545"/>
                </a:cubicBezTo>
                <a:close/>
                <a:moveTo>
                  <a:pt x="27631" y="185545"/>
                </a:moveTo>
                <a:cubicBezTo>
                  <a:pt x="41447" y="185545"/>
                  <a:pt x="50658" y="193838"/>
                  <a:pt x="50658" y="206278"/>
                </a:cubicBezTo>
                <a:cubicBezTo>
                  <a:pt x="50658" y="355559"/>
                  <a:pt x="50658" y="355559"/>
                  <a:pt x="50658" y="355559"/>
                </a:cubicBezTo>
                <a:cubicBezTo>
                  <a:pt x="50658" y="367999"/>
                  <a:pt x="41447" y="376292"/>
                  <a:pt x="27631" y="376292"/>
                </a:cubicBezTo>
                <a:cubicBezTo>
                  <a:pt x="13816" y="376292"/>
                  <a:pt x="0" y="367999"/>
                  <a:pt x="0" y="355559"/>
                </a:cubicBezTo>
                <a:cubicBezTo>
                  <a:pt x="0" y="206278"/>
                  <a:pt x="0" y="206278"/>
                  <a:pt x="0" y="206278"/>
                </a:cubicBezTo>
                <a:cubicBezTo>
                  <a:pt x="0" y="193838"/>
                  <a:pt x="13816" y="185545"/>
                  <a:pt x="27631" y="185545"/>
                </a:cubicBezTo>
                <a:close/>
                <a:moveTo>
                  <a:pt x="10899372" y="169939"/>
                </a:moveTo>
                <a:cubicBezTo>
                  <a:pt x="10913188" y="169939"/>
                  <a:pt x="10927004" y="178160"/>
                  <a:pt x="10927004" y="190491"/>
                </a:cubicBezTo>
                <a:cubicBezTo>
                  <a:pt x="10927004" y="371348"/>
                  <a:pt x="10927004" y="371348"/>
                  <a:pt x="10927004" y="371348"/>
                </a:cubicBezTo>
                <a:cubicBezTo>
                  <a:pt x="10927004" y="383679"/>
                  <a:pt x="10913188" y="391900"/>
                  <a:pt x="10899372" y="391900"/>
                </a:cubicBezTo>
                <a:cubicBezTo>
                  <a:pt x="10885557" y="391900"/>
                  <a:pt x="10876346" y="383679"/>
                  <a:pt x="10876346" y="371348"/>
                </a:cubicBezTo>
                <a:cubicBezTo>
                  <a:pt x="10876346" y="190491"/>
                  <a:pt x="10876346" y="190491"/>
                  <a:pt x="10876346" y="190491"/>
                </a:cubicBezTo>
                <a:cubicBezTo>
                  <a:pt x="10876346" y="178160"/>
                  <a:pt x="10885557" y="169939"/>
                  <a:pt x="10899372" y="169939"/>
                </a:cubicBezTo>
                <a:close/>
                <a:moveTo>
                  <a:pt x="9393537" y="169939"/>
                </a:moveTo>
                <a:cubicBezTo>
                  <a:pt x="9407353" y="169939"/>
                  <a:pt x="9421169" y="178160"/>
                  <a:pt x="9421169" y="190491"/>
                </a:cubicBezTo>
                <a:cubicBezTo>
                  <a:pt x="9421169" y="371348"/>
                  <a:pt x="9421169" y="371348"/>
                  <a:pt x="9421169" y="371348"/>
                </a:cubicBezTo>
                <a:cubicBezTo>
                  <a:pt x="9421169" y="383679"/>
                  <a:pt x="9407353" y="391900"/>
                  <a:pt x="9393537" y="391900"/>
                </a:cubicBezTo>
                <a:cubicBezTo>
                  <a:pt x="9379722" y="391900"/>
                  <a:pt x="9370511" y="383679"/>
                  <a:pt x="9370511" y="371348"/>
                </a:cubicBezTo>
                <a:cubicBezTo>
                  <a:pt x="9370511" y="190491"/>
                  <a:pt x="9370511" y="190491"/>
                  <a:pt x="9370511" y="190491"/>
                </a:cubicBezTo>
                <a:cubicBezTo>
                  <a:pt x="9370511" y="178160"/>
                  <a:pt x="9379722" y="169939"/>
                  <a:pt x="9393537" y="169939"/>
                </a:cubicBezTo>
                <a:close/>
                <a:moveTo>
                  <a:pt x="7849445" y="169939"/>
                </a:moveTo>
                <a:cubicBezTo>
                  <a:pt x="7863261" y="169939"/>
                  <a:pt x="7877077" y="178160"/>
                  <a:pt x="7877077" y="190491"/>
                </a:cubicBezTo>
                <a:cubicBezTo>
                  <a:pt x="7877077" y="371348"/>
                  <a:pt x="7877077" y="371348"/>
                  <a:pt x="7877077" y="371348"/>
                </a:cubicBezTo>
                <a:cubicBezTo>
                  <a:pt x="7877077" y="383679"/>
                  <a:pt x="7863261" y="391900"/>
                  <a:pt x="7849445" y="391900"/>
                </a:cubicBezTo>
                <a:cubicBezTo>
                  <a:pt x="7835629" y="391900"/>
                  <a:pt x="7826419" y="383679"/>
                  <a:pt x="7826419" y="371348"/>
                </a:cubicBezTo>
                <a:cubicBezTo>
                  <a:pt x="7826419" y="190491"/>
                  <a:pt x="7826419" y="190491"/>
                  <a:pt x="7826419" y="190491"/>
                </a:cubicBezTo>
                <a:cubicBezTo>
                  <a:pt x="7826419" y="178160"/>
                  <a:pt x="7835629" y="169939"/>
                  <a:pt x="7849445" y="169939"/>
                </a:cubicBezTo>
                <a:close/>
                <a:moveTo>
                  <a:pt x="6343610" y="169939"/>
                </a:moveTo>
                <a:cubicBezTo>
                  <a:pt x="6357426" y="169939"/>
                  <a:pt x="6371242" y="178160"/>
                  <a:pt x="6371242" y="190491"/>
                </a:cubicBezTo>
                <a:cubicBezTo>
                  <a:pt x="6371242" y="371348"/>
                  <a:pt x="6371242" y="371348"/>
                  <a:pt x="6371242" y="371348"/>
                </a:cubicBezTo>
                <a:cubicBezTo>
                  <a:pt x="6371242" y="383679"/>
                  <a:pt x="6357426" y="391900"/>
                  <a:pt x="6343610" y="391900"/>
                </a:cubicBezTo>
                <a:cubicBezTo>
                  <a:pt x="6329794" y="391900"/>
                  <a:pt x="6320584" y="383679"/>
                  <a:pt x="6320584" y="371348"/>
                </a:cubicBezTo>
                <a:cubicBezTo>
                  <a:pt x="6320584" y="190491"/>
                  <a:pt x="6320584" y="190491"/>
                  <a:pt x="6320584" y="190491"/>
                </a:cubicBezTo>
                <a:cubicBezTo>
                  <a:pt x="6320584" y="178160"/>
                  <a:pt x="6329794" y="169939"/>
                  <a:pt x="6343610" y="169939"/>
                </a:cubicBezTo>
                <a:close/>
                <a:moveTo>
                  <a:pt x="4884674" y="169939"/>
                </a:moveTo>
                <a:cubicBezTo>
                  <a:pt x="4898490" y="169939"/>
                  <a:pt x="4912306" y="178160"/>
                  <a:pt x="4912306" y="190491"/>
                </a:cubicBezTo>
                <a:cubicBezTo>
                  <a:pt x="4912306" y="371348"/>
                  <a:pt x="4912306" y="371348"/>
                  <a:pt x="4912306" y="371348"/>
                </a:cubicBezTo>
                <a:cubicBezTo>
                  <a:pt x="4912306" y="383679"/>
                  <a:pt x="4898490" y="391900"/>
                  <a:pt x="4884674" y="391900"/>
                </a:cubicBezTo>
                <a:cubicBezTo>
                  <a:pt x="4870857" y="391900"/>
                  <a:pt x="4861648" y="383679"/>
                  <a:pt x="4861648" y="371348"/>
                </a:cubicBezTo>
                <a:cubicBezTo>
                  <a:pt x="4861648" y="190491"/>
                  <a:pt x="4861648" y="190491"/>
                  <a:pt x="4861648" y="190491"/>
                </a:cubicBezTo>
                <a:cubicBezTo>
                  <a:pt x="4861648" y="178160"/>
                  <a:pt x="4870857" y="169939"/>
                  <a:pt x="4884674" y="169939"/>
                </a:cubicBezTo>
                <a:close/>
                <a:moveTo>
                  <a:pt x="3378851" y="169939"/>
                </a:moveTo>
                <a:cubicBezTo>
                  <a:pt x="3392666" y="169939"/>
                  <a:pt x="3406482" y="178160"/>
                  <a:pt x="3406482" y="190491"/>
                </a:cubicBezTo>
                <a:cubicBezTo>
                  <a:pt x="3406482" y="371348"/>
                  <a:pt x="3406482" y="371348"/>
                  <a:pt x="3406482" y="371348"/>
                </a:cubicBezTo>
                <a:cubicBezTo>
                  <a:pt x="3406482" y="383679"/>
                  <a:pt x="3392666" y="391900"/>
                  <a:pt x="3378851" y="391900"/>
                </a:cubicBezTo>
                <a:cubicBezTo>
                  <a:pt x="3365034" y="391900"/>
                  <a:pt x="3355825" y="383679"/>
                  <a:pt x="3355825" y="371348"/>
                </a:cubicBezTo>
                <a:cubicBezTo>
                  <a:pt x="3355825" y="190491"/>
                  <a:pt x="3355825" y="190491"/>
                  <a:pt x="3355825" y="190491"/>
                </a:cubicBezTo>
                <a:cubicBezTo>
                  <a:pt x="3355825" y="178160"/>
                  <a:pt x="3365034" y="169939"/>
                  <a:pt x="3378851" y="169939"/>
                </a:cubicBezTo>
                <a:close/>
                <a:moveTo>
                  <a:pt x="1834756" y="169939"/>
                </a:moveTo>
                <a:cubicBezTo>
                  <a:pt x="1848571" y="169939"/>
                  <a:pt x="1862387" y="178160"/>
                  <a:pt x="1862387" y="190491"/>
                </a:cubicBezTo>
                <a:cubicBezTo>
                  <a:pt x="1862387" y="371348"/>
                  <a:pt x="1862387" y="371348"/>
                  <a:pt x="1862387" y="371348"/>
                </a:cubicBezTo>
                <a:cubicBezTo>
                  <a:pt x="1862387" y="383679"/>
                  <a:pt x="1848571" y="391900"/>
                  <a:pt x="1834756" y="391900"/>
                </a:cubicBezTo>
                <a:cubicBezTo>
                  <a:pt x="1820939" y="391900"/>
                  <a:pt x="1811730" y="383679"/>
                  <a:pt x="1811730" y="371348"/>
                </a:cubicBezTo>
                <a:cubicBezTo>
                  <a:pt x="1811730" y="190491"/>
                  <a:pt x="1811730" y="190491"/>
                  <a:pt x="1811730" y="190491"/>
                </a:cubicBezTo>
                <a:cubicBezTo>
                  <a:pt x="1811730" y="178160"/>
                  <a:pt x="1820939" y="169939"/>
                  <a:pt x="1834756" y="169939"/>
                </a:cubicBezTo>
                <a:close/>
                <a:moveTo>
                  <a:pt x="328922" y="169939"/>
                </a:moveTo>
                <a:cubicBezTo>
                  <a:pt x="342739" y="169939"/>
                  <a:pt x="356554" y="178160"/>
                  <a:pt x="356554" y="190491"/>
                </a:cubicBezTo>
                <a:cubicBezTo>
                  <a:pt x="356554" y="371348"/>
                  <a:pt x="356554" y="371348"/>
                  <a:pt x="356554" y="371348"/>
                </a:cubicBezTo>
                <a:cubicBezTo>
                  <a:pt x="356554" y="383679"/>
                  <a:pt x="342739" y="391900"/>
                  <a:pt x="328922" y="391900"/>
                </a:cubicBezTo>
                <a:cubicBezTo>
                  <a:pt x="315106" y="391900"/>
                  <a:pt x="305896" y="383679"/>
                  <a:pt x="305896" y="371348"/>
                </a:cubicBezTo>
                <a:cubicBezTo>
                  <a:pt x="305896" y="190491"/>
                  <a:pt x="305896" y="190491"/>
                  <a:pt x="305896" y="190491"/>
                </a:cubicBezTo>
                <a:cubicBezTo>
                  <a:pt x="305896" y="178160"/>
                  <a:pt x="315106" y="169939"/>
                  <a:pt x="328922" y="169939"/>
                </a:cubicBezTo>
                <a:close/>
                <a:moveTo>
                  <a:pt x="11930072" y="157799"/>
                </a:moveTo>
                <a:cubicBezTo>
                  <a:pt x="11943888" y="157799"/>
                  <a:pt x="11957704" y="166007"/>
                  <a:pt x="11957704" y="178319"/>
                </a:cubicBezTo>
                <a:cubicBezTo>
                  <a:pt x="11957704" y="379412"/>
                  <a:pt x="11957704" y="379412"/>
                  <a:pt x="11957704" y="379412"/>
                </a:cubicBezTo>
                <a:cubicBezTo>
                  <a:pt x="11957704" y="391724"/>
                  <a:pt x="11943888" y="404036"/>
                  <a:pt x="11930072" y="404036"/>
                </a:cubicBezTo>
                <a:cubicBezTo>
                  <a:pt x="11916257" y="404036"/>
                  <a:pt x="11907046" y="391724"/>
                  <a:pt x="11907046" y="379412"/>
                </a:cubicBezTo>
                <a:cubicBezTo>
                  <a:pt x="11907046" y="178319"/>
                  <a:pt x="11907046" y="178319"/>
                  <a:pt x="11907046" y="178319"/>
                </a:cubicBezTo>
                <a:cubicBezTo>
                  <a:pt x="11907046" y="166007"/>
                  <a:pt x="11916257" y="157799"/>
                  <a:pt x="11930072" y="157799"/>
                </a:cubicBezTo>
                <a:close/>
                <a:moveTo>
                  <a:pt x="10424237" y="157799"/>
                </a:moveTo>
                <a:cubicBezTo>
                  <a:pt x="10438053" y="157799"/>
                  <a:pt x="10451869" y="166007"/>
                  <a:pt x="10451869" y="178319"/>
                </a:cubicBezTo>
                <a:cubicBezTo>
                  <a:pt x="10451869" y="379412"/>
                  <a:pt x="10451869" y="379412"/>
                  <a:pt x="10451869" y="379412"/>
                </a:cubicBezTo>
                <a:cubicBezTo>
                  <a:pt x="10451869" y="391724"/>
                  <a:pt x="10438053" y="404036"/>
                  <a:pt x="10424237" y="404036"/>
                </a:cubicBezTo>
                <a:cubicBezTo>
                  <a:pt x="10410422" y="404036"/>
                  <a:pt x="10401211" y="391724"/>
                  <a:pt x="10401211" y="379412"/>
                </a:cubicBezTo>
                <a:cubicBezTo>
                  <a:pt x="10401211" y="178319"/>
                  <a:pt x="10401211" y="178319"/>
                  <a:pt x="10401211" y="178319"/>
                </a:cubicBezTo>
                <a:cubicBezTo>
                  <a:pt x="10401211" y="166007"/>
                  <a:pt x="10410422" y="157799"/>
                  <a:pt x="10424237" y="157799"/>
                </a:cubicBezTo>
                <a:close/>
                <a:moveTo>
                  <a:pt x="8880145" y="157799"/>
                </a:moveTo>
                <a:cubicBezTo>
                  <a:pt x="8893961" y="157799"/>
                  <a:pt x="8907777" y="166007"/>
                  <a:pt x="8907777" y="178319"/>
                </a:cubicBezTo>
                <a:cubicBezTo>
                  <a:pt x="8907777" y="379412"/>
                  <a:pt x="8907777" y="379412"/>
                  <a:pt x="8907777" y="379412"/>
                </a:cubicBezTo>
                <a:cubicBezTo>
                  <a:pt x="8907777" y="391724"/>
                  <a:pt x="8893961" y="404036"/>
                  <a:pt x="8880145" y="404036"/>
                </a:cubicBezTo>
                <a:cubicBezTo>
                  <a:pt x="8866330" y="404036"/>
                  <a:pt x="8857119" y="391724"/>
                  <a:pt x="8857119" y="379412"/>
                </a:cubicBezTo>
                <a:cubicBezTo>
                  <a:pt x="8857119" y="178319"/>
                  <a:pt x="8857119" y="178319"/>
                  <a:pt x="8857119" y="178319"/>
                </a:cubicBezTo>
                <a:cubicBezTo>
                  <a:pt x="8857119" y="166007"/>
                  <a:pt x="8866330" y="157799"/>
                  <a:pt x="8880145" y="157799"/>
                </a:cubicBezTo>
                <a:close/>
                <a:moveTo>
                  <a:pt x="7374310" y="157799"/>
                </a:moveTo>
                <a:cubicBezTo>
                  <a:pt x="7388126" y="157799"/>
                  <a:pt x="7401942" y="166007"/>
                  <a:pt x="7401942" y="178319"/>
                </a:cubicBezTo>
                <a:cubicBezTo>
                  <a:pt x="7401942" y="379412"/>
                  <a:pt x="7401942" y="379412"/>
                  <a:pt x="7401942" y="379412"/>
                </a:cubicBezTo>
                <a:cubicBezTo>
                  <a:pt x="7401942" y="391724"/>
                  <a:pt x="7388126" y="404036"/>
                  <a:pt x="7374310" y="404036"/>
                </a:cubicBezTo>
                <a:cubicBezTo>
                  <a:pt x="7360494" y="404036"/>
                  <a:pt x="7351284" y="391724"/>
                  <a:pt x="7351284" y="379412"/>
                </a:cubicBezTo>
                <a:cubicBezTo>
                  <a:pt x="7351284" y="178319"/>
                  <a:pt x="7351284" y="178319"/>
                  <a:pt x="7351284" y="178319"/>
                </a:cubicBezTo>
                <a:cubicBezTo>
                  <a:pt x="7351284" y="166007"/>
                  <a:pt x="7360494" y="157799"/>
                  <a:pt x="7374310" y="157799"/>
                </a:cubicBezTo>
                <a:close/>
                <a:moveTo>
                  <a:pt x="5915373" y="157799"/>
                </a:moveTo>
                <a:cubicBezTo>
                  <a:pt x="5929188" y="157799"/>
                  <a:pt x="5943004" y="166007"/>
                  <a:pt x="5943004" y="178319"/>
                </a:cubicBezTo>
                <a:cubicBezTo>
                  <a:pt x="5943004" y="379412"/>
                  <a:pt x="5943004" y="379412"/>
                  <a:pt x="5943004" y="379412"/>
                </a:cubicBezTo>
                <a:cubicBezTo>
                  <a:pt x="5943004" y="391724"/>
                  <a:pt x="5929188" y="404036"/>
                  <a:pt x="5915373" y="404036"/>
                </a:cubicBezTo>
                <a:cubicBezTo>
                  <a:pt x="5901556" y="404036"/>
                  <a:pt x="5892346" y="391724"/>
                  <a:pt x="5892346" y="379412"/>
                </a:cubicBezTo>
                <a:cubicBezTo>
                  <a:pt x="5892346" y="178319"/>
                  <a:pt x="5892346" y="178319"/>
                  <a:pt x="5892346" y="178319"/>
                </a:cubicBezTo>
                <a:cubicBezTo>
                  <a:pt x="5892346" y="166007"/>
                  <a:pt x="5901556" y="157799"/>
                  <a:pt x="5915373" y="157799"/>
                </a:cubicBezTo>
                <a:close/>
                <a:moveTo>
                  <a:pt x="4409540" y="157799"/>
                </a:moveTo>
                <a:cubicBezTo>
                  <a:pt x="4423353" y="157799"/>
                  <a:pt x="4437172" y="166007"/>
                  <a:pt x="4437172" y="178319"/>
                </a:cubicBezTo>
                <a:cubicBezTo>
                  <a:pt x="4437172" y="379412"/>
                  <a:pt x="4437172" y="379412"/>
                  <a:pt x="4437172" y="379412"/>
                </a:cubicBezTo>
                <a:cubicBezTo>
                  <a:pt x="4437172" y="391724"/>
                  <a:pt x="4423353" y="404036"/>
                  <a:pt x="4409540" y="404036"/>
                </a:cubicBezTo>
                <a:cubicBezTo>
                  <a:pt x="4395724" y="404036"/>
                  <a:pt x="4386513" y="391724"/>
                  <a:pt x="4386513" y="379412"/>
                </a:cubicBezTo>
                <a:cubicBezTo>
                  <a:pt x="4386513" y="178319"/>
                  <a:pt x="4386513" y="178319"/>
                  <a:pt x="4386513" y="178319"/>
                </a:cubicBezTo>
                <a:cubicBezTo>
                  <a:pt x="4386513" y="166007"/>
                  <a:pt x="4395724" y="157799"/>
                  <a:pt x="4409540" y="157799"/>
                </a:cubicBezTo>
                <a:close/>
                <a:moveTo>
                  <a:pt x="2865455" y="157799"/>
                </a:moveTo>
                <a:cubicBezTo>
                  <a:pt x="2879272" y="157799"/>
                  <a:pt x="2893087" y="166007"/>
                  <a:pt x="2893087" y="178319"/>
                </a:cubicBezTo>
                <a:cubicBezTo>
                  <a:pt x="2893087" y="379412"/>
                  <a:pt x="2893087" y="379412"/>
                  <a:pt x="2893087" y="379412"/>
                </a:cubicBezTo>
                <a:cubicBezTo>
                  <a:pt x="2893087" y="391724"/>
                  <a:pt x="2879272" y="404036"/>
                  <a:pt x="2865455" y="404036"/>
                </a:cubicBezTo>
                <a:cubicBezTo>
                  <a:pt x="2851640" y="404036"/>
                  <a:pt x="2842429" y="391724"/>
                  <a:pt x="2842429" y="379412"/>
                </a:cubicBezTo>
                <a:cubicBezTo>
                  <a:pt x="2842429" y="178319"/>
                  <a:pt x="2842429" y="178319"/>
                  <a:pt x="2842429" y="178319"/>
                </a:cubicBezTo>
                <a:cubicBezTo>
                  <a:pt x="2842429" y="166007"/>
                  <a:pt x="2851640" y="157799"/>
                  <a:pt x="2865455" y="157799"/>
                </a:cubicBezTo>
                <a:close/>
                <a:moveTo>
                  <a:pt x="1359621" y="157799"/>
                </a:moveTo>
                <a:cubicBezTo>
                  <a:pt x="1373437" y="157799"/>
                  <a:pt x="1387253" y="166007"/>
                  <a:pt x="1387253" y="178319"/>
                </a:cubicBezTo>
                <a:cubicBezTo>
                  <a:pt x="1387253" y="379412"/>
                  <a:pt x="1387253" y="379412"/>
                  <a:pt x="1387253" y="379412"/>
                </a:cubicBezTo>
                <a:cubicBezTo>
                  <a:pt x="1387253" y="391724"/>
                  <a:pt x="1373437" y="404036"/>
                  <a:pt x="1359621" y="404036"/>
                </a:cubicBezTo>
                <a:cubicBezTo>
                  <a:pt x="1345805" y="404036"/>
                  <a:pt x="1336596" y="391724"/>
                  <a:pt x="1336596" y="379412"/>
                </a:cubicBezTo>
                <a:cubicBezTo>
                  <a:pt x="1336596" y="178319"/>
                  <a:pt x="1336596" y="178319"/>
                  <a:pt x="1336596" y="178319"/>
                </a:cubicBezTo>
                <a:cubicBezTo>
                  <a:pt x="1336596" y="166007"/>
                  <a:pt x="1345805" y="157799"/>
                  <a:pt x="1359621" y="157799"/>
                </a:cubicBezTo>
                <a:close/>
                <a:moveTo>
                  <a:pt x="11707955" y="128321"/>
                </a:moveTo>
                <a:cubicBezTo>
                  <a:pt x="11721771" y="128321"/>
                  <a:pt x="11735587" y="136569"/>
                  <a:pt x="11735587" y="148942"/>
                </a:cubicBezTo>
                <a:cubicBezTo>
                  <a:pt x="11735587" y="412896"/>
                  <a:pt x="11735587" y="412896"/>
                  <a:pt x="11735587" y="412896"/>
                </a:cubicBezTo>
                <a:cubicBezTo>
                  <a:pt x="11735587" y="425269"/>
                  <a:pt x="11721771" y="433517"/>
                  <a:pt x="11707955" y="433517"/>
                </a:cubicBezTo>
                <a:cubicBezTo>
                  <a:pt x="11698745" y="433517"/>
                  <a:pt x="11684929" y="425269"/>
                  <a:pt x="11684929" y="412896"/>
                </a:cubicBezTo>
                <a:cubicBezTo>
                  <a:pt x="11684929" y="148942"/>
                  <a:pt x="11684929" y="148942"/>
                  <a:pt x="11684929" y="148942"/>
                </a:cubicBezTo>
                <a:cubicBezTo>
                  <a:pt x="11684929" y="136569"/>
                  <a:pt x="11698745" y="128321"/>
                  <a:pt x="11707955" y="128321"/>
                </a:cubicBezTo>
                <a:close/>
                <a:moveTo>
                  <a:pt x="10202120" y="128321"/>
                </a:moveTo>
                <a:cubicBezTo>
                  <a:pt x="10215936" y="128321"/>
                  <a:pt x="10229752" y="136569"/>
                  <a:pt x="10229752" y="148942"/>
                </a:cubicBezTo>
                <a:cubicBezTo>
                  <a:pt x="10229752" y="412896"/>
                  <a:pt x="10229752" y="412896"/>
                  <a:pt x="10229752" y="412896"/>
                </a:cubicBezTo>
                <a:cubicBezTo>
                  <a:pt x="10229752" y="425269"/>
                  <a:pt x="10215936" y="433517"/>
                  <a:pt x="10202120" y="433517"/>
                </a:cubicBezTo>
                <a:cubicBezTo>
                  <a:pt x="10192910" y="433517"/>
                  <a:pt x="10179094" y="425269"/>
                  <a:pt x="10179094" y="412896"/>
                </a:cubicBezTo>
                <a:cubicBezTo>
                  <a:pt x="10179094" y="148942"/>
                  <a:pt x="10179094" y="148942"/>
                  <a:pt x="10179094" y="148942"/>
                </a:cubicBezTo>
                <a:cubicBezTo>
                  <a:pt x="10179094" y="136569"/>
                  <a:pt x="10192910" y="128321"/>
                  <a:pt x="10202120" y="128321"/>
                </a:cubicBezTo>
                <a:close/>
                <a:moveTo>
                  <a:pt x="8658028" y="128321"/>
                </a:moveTo>
                <a:cubicBezTo>
                  <a:pt x="8671844" y="128321"/>
                  <a:pt x="8685660" y="136569"/>
                  <a:pt x="8685660" y="148942"/>
                </a:cubicBezTo>
                <a:cubicBezTo>
                  <a:pt x="8685660" y="412896"/>
                  <a:pt x="8685660" y="412896"/>
                  <a:pt x="8685660" y="412896"/>
                </a:cubicBezTo>
                <a:cubicBezTo>
                  <a:pt x="8685660" y="425269"/>
                  <a:pt x="8671844" y="433517"/>
                  <a:pt x="8658028" y="433517"/>
                </a:cubicBezTo>
                <a:cubicBezTo>
                  <a:pt x="8648818" y="433517"/>
                  <a:pt x="8635002" y="425269"/>
                  <a:pt x="8635002" y="412896"/>
                </a:cubicBezTo>
                <a:cubicBezTo>
                  <a:pt x="8635002" y="148942"/>
                  <a:pt x="8635002" y="148942"/>
                  <a:pt x="8635002" y="148942"/>
                </a:cubicBezTo>
                <a:cubicBezTo>
                  <a:pt x="8635002" y="136569"/>
                  <a:pt x="8648818" y="128321"/>
                  <a:pt x="8658028" y="128321"/>
                </a:cubicBezTo>
                <a:close/>
                <a:moveTo>
                  <a:pt x="7152193" y="128321"/>
                </a:moveTo>
                <a:cubicBezTo>
                  <a:pt x="7166009" y="128321"/>
                  <a:pt x="7179825" y="136569"/>
                  <a:pt x="7179825" y="148942"/>
                </a:cubicBezTo>
                <a:cubicBezTo>
                  <a:pt x="7179825" y="412896"/>
                  <a:pt x="7179825" y="412896"/>
                  <a:pt x="7179825" y="412896"/>
                </a:cubicBezTo>
                <a:cubicBezTo>
                  <a:pt x="7179825" y="425269"/>
                  <a:pt x="7166009" y="433517"/>
                  <a:pt x="7152193" y="433517"/>
                </a:cubicBezTo>
                <a:cubicBezTo>
                  <a:pt x="7142983" y="433517"/>
                  <a:pt x="7129167" y="425269"/>
                  <a:pt x="7129167" y="412896"/>
                </a:cubicBezTo>
                <a:cubicBezTo>
                  <a:pt x="7129167" y="148942"/>
                  <a:pt x="7129167" y="148942"/>
                  <a:pt x="7129167" y="148942"/>
                </a:cubicBezTo>
                <a:cubicBezTo>
                  <a:pt x="7129167" y="136569"/>
                  <a:pt x="7142983" y="128321"/>
                  <a:pt x="7152193" y="128321"/>
                </a:cubicBezTo>
                <a:close/>
                <a:moveTo>
                  <a:pt x="5693256" y="128321"/>
                </a:moveTo>
                <a:cubicBezTo>
                  <a:pt x="5707072" y="128321"/>
                  <a:pt x="5720888" y="136569"/>
                  <a:pt x="5720888" y="148942"/>
                </a:cubicBezTo>
                <a:cubicBezTo>
                  <a:pt x="5720888" y="412896"/>
                  <a:pt x="5720888" y="412896"/>
                  <a:pt x="5720888" y="412896"/>
                </a:cubicBezTo>
                <a:cubicBezTo>
                  <a:pt x="5720888" y="425269"/>
                  <a:pt x="5707072" y="433517"/>
                  <a:pt x="5693256" y="433517"/>
                </a:cubicBezTo>
                <a:cubicBezTo>
                  <a:pt x="5684046" y="433517"/>
                  <a:pt x="5670230" y="425269"/>
                  <a:pt x="5670230" y="412896"/>
                </a:cubicBezTo>
                <a:cubicBezTo>
                  <a:pt x="5670230" y="148942"/>
                  <a:pt x="5670230" y="148942"/>
                  <a:pt x="5670230" y="148942"/>
                </a:cubicBezTo>
                <a:cubicBezTo>
                  <a:pt x="5670230" y="136569"/>
                  <a:pt x="5684046" y="128321"/>
                  <a:pt x="5693256" y="128321"/>
                </a:cubicBezTo>
                <a:close/>
                <a:moveTo>
                  <a:pt x="4187421" y="128321"/>
                </a:moveTo>
                <a:cubicBezTo>
                  <a:pt x="4201238" y="128321"/>
                  <a:pt x="4215054" y="136569"/>
                  <a:pt x="4215054" y="148942"/>
                </a:cubicBezTo>
                <a:cubicBezTo>
                  <a:pt x="4215054" y="412896"/>
                  <a:pt x="4215054" y="412896"/>
                  <a:pt x="4215054" y="412896"/>
                </a:cubicBezTo>
                <a:cubicBezTo>
                  <a:pt x="4215054" y="425269"/>
                  <a:pt x="4201238" y="433517"/>
                  <a:pt x="4187421" y="433517"/>
                </a:cubicBezTo>
                <a:cubicBezTo>
                  <a:pt x="4178211" y="433517"/>
                  <a:pt x="4164395" y="425269"/>
                  <a:pt x="4164395" y="412896"/>
                </a:cubicBezTo>
                <a:cubicBezTo>
                  <a:pt x="4164395" y="148942"/>
                  <a:pt x="4164395" y="148942"/>
                  <a:pt x="4164395" y="148942"/>
                </a:cubicBezTo>
                <a:cubicBezTo>
                  <a:pt x="4164395" y="136569"/>
                  <a:pt x="4178211" y="128321"/>
                  <a:pt x="4187421" y="128321"/>
                </a:cubicBezTo>
                <a:close/>
                <a:moveTo>
                  <a:pt x="2643339" y="128321"/>
                </a:moveTo>
                <a:cubicBezTo>
                  <a:pt x="2657154" y="128321"/>
                  <a:pt x="2670970" y="136569"/>
                  <a:pt x="2670970" y="148942"/>
                </a:cubicBezTo>
                <a:cubicBezTo>
                  <a:pt x="2670970" y="412896"/>
                  <a:pt x="2670970" y="412896"/>
                  <a:pt x="2670970" y="412896"/>
                </a:cubicBezTo>
                <a:cubicBezTo>
                  <a:pt x="2670970" y="425269"/>
                  <a:pt x="2657154" y="433517"/>
                  <a:pt x="2643339" y="433517"/>
                </a:cubicBezTo>
                <a:cubicBezTo>
                  <a:pt x="2634128" y="433517"/>
                  <a:pt x="2620312" y="425269"/>
                  <a:pt x="2620312" y="412896"/>
                </a:cubicBezTo>
                <a:cubicBezTo>
                  <a:pt x="2620312" y="148942"/>
                  <a:pt x="2620312" y="148942"/>
                  <a:pt x="2620312" y="148942"/>
                </a:cubicBezTo>
                <a:cubicBezTo>
                  <a:pt x="2620312" y="136569"/>
                  <a:pt x="2634128" y="128321"/>
                  <a:pt x="2643339" y="128321"/>
                </a:cubicBezTo>
                <a:close/>
                <a:moveTo>
                  <a:pt x="1137505" y="128321"/>
                </a:moveTo>
                <a:cubicBezTo>
                  <a:pt x="1151320" y="128321"/>
                  <a:pt x="1165136" y="136569"/>
                  <a:pt x="1165136" y="148942"/>
                </a:cubicBezTo>
                <a:cubicBezTo>
                  <a:pt x="1165136" y="412896"/>
                  <a:pt x="1165136" y="412896"/>
                  <a:pt x="1165136" y="412896"/>
                </a:cubicBezTo>
                <a:cubicBezTo>
                  <a:pt x="1165136" y="425269"/>
                  <a:pt x="1151320" y="433517"/>
                  <a:pt x="1137505" y="433517"/>
                </a:cubicBezTo>
                <a:cubicBezTo>
                  <a:pt x="1128294" y="433517"/>
                  <a:pt x="1114478" y="425269"/>
                  <a:pt x="1114478" y="412896"/>
                </a:cubicBezTo>
                <a:cubicBezTo>
                  <a:pt x="1114478" y="148942"/>
                  <a:pt x="1114478" y="148942"/>
                  <a:pt x="1114478" y="148942"/>
                </a:cubicBezTo>
                <a:cubicBezTo>
                  <a:pt x="1114478" y="136569"/>
                  <a:pt x="1128294" y="128321"/>
                  <a:pt x="1137505" y="128321"/>
                </a:cubicBezTo>
                <a:close/>
                <a:moveTo>
                  <a:pt x="11305966" y="104044"/>
                </a:moveTo>
                <a:cubicBezTo>
                  <a:pt x="11319410" y="104044"/>
                  <a:pt x="11328372" y="112271"/>
                  <a:pt x="11328372" y="124611"/>
                </a:cubicBezTo>
                <a:cubicBezTo>
                  <a:pt x="11328372" y="433114"/>
                  <a:pt x="11328372" y="433114"/>
                  <a:pt x="11328372" y="433114"/>
                </a:cubicBezTo>
                <a:cubicBezTo>
                  <a:pt x="11328372" y="445454"/>
                  <a:pt x="11319410" y="457794"/>
                  <a:pt x="11305966" y="457794"/>
                </a:cubicBezTo>
                <a:cubicBezTo>
                  <a:pt x="11292522" y="457794"/>
                  <a:pt x="11283560" y="445454"/>
                  <a:pt x="11283560" y="433114"/>
                </a:cubicBezTo>
                <a:cubicBezTo>
                  <a:pt x="11283560" y="124611"/>
                  <a:pt x="11283560" y="124611"/>
                  <a:pt x="11283560" y="124611"/>
                </a:cubicBezTo>
                <a:cubicBezTo>
                  <a:pt x="11283560" y="112271"/>
                  <a:pt x="11292522" y="104044"/>
                  <a:pt x="11305966" y="104044"/>
                </a:cubicBezTo>
                <a:close/>
                <a:moveTo>
                  <a:pt x="11001043" y="104044"/>
                </a:moveTo>
                <a:cubicBezTo>
                  <a:pt x="11015071" y="104044"/>
                  <a:pt x="11024423" y="112271"/>
                  <a:pt x="11024423" y="124611"/>
                </a:cubicBezTo>
                <a:cubicBezTo>
                  <a:pt x="11024423" y="433114"/>
                  <a:pt x="11024423" y="433114"/>
                  <a:pt x="11024423" y="433114"/>
                </a:cubicBezTo>
                <a:cubicBezTo>
                  <a:pt x="11024423" y="445454"/>
                  <a:pt x="11015071" y="457794"/>
                  <a:pt x="11001043" y="457794"/>
                </a:cubicBezTo>
                <a:cubicBezTo>
                  <a:pt x="10987014" y="457794"/>
                  <a:pt x="10977662" y="445454"/>
                  <a:pt x="10977662" y="433114"/>
                </a:cubicBezTo>
                <a:cubicBezTo>
                  <a:pt x="10977662" y="124611"/>
                  <a:pt x="10977662" y="124611"/>
                  <a:pt x="10977662" y="124611"/>
                </a:cubicBezTo>
                <a:cubicBezTo>
                  <a:pt x="10977662" y="112271"/>
                  <a:pt x="10987014" y="104044"/>
                  <a:pt x="11001043" y="104044"/>
                </a:cubicBezTo>
                <a:close/>
                <a:moveTo>
                  <a:pt x="10694791" y="104044"/>
                </a:moveTo>
                <a:cubicBezTo>
                  <a:pt x="10708607" y="104044"/>
                  <a:pt x="10722423" y="112271"/>
                  <a:pt x="10722423" y="124611"/>
                </a:cubicBezTo>
                <a:cubicBezTo>
                  <a:pt x="10722423" y="433114"/>
                  <a:pt x="10722423" y="433114"/>
                  <a:pt x="10722423" y="433114"/>
                </a:cubicBezTo>
                <a:cubicBezTo>
                  <a:pt x="10722423" y="445454"/>
                  <a:pt x="10708607" y="457794"/>
                  <a:pt x="10694791" y="457794"/>
                </a:cubicBezTo>
                <a:cubicBezTo>
                  <a:pt x="10685581" y="457794"/>
                  <a:pt x="10671765" y="445454"/>
                  <a:pt x="10671765" y="433114"/>
                </a:cubicBezTo>
                <a:cubicBezTo>
                  <a:pt x="10671765" y="124611"/>
                  <a:pt x="10671765" y="124611"/>
                  <a:pt x="10671765" y="124611"/>
                </a:cubicBezTo>
                <a:cubicBezTo>
                  <a:pt x="10671765" y="112271"/>
                  <a:pt x="10685581" y="104044"/>
                  <a:pt x="10694791" y="104044"/>
                </a:cubicBezTo>
                <a:close/>
                <a:moveTo>
                  <a:pt x="9800131" y="104044"/>
                </a:moveTo>
                <a:cubicBezTo>
                  <a:pt x="9813575" y="104044"/>
                  <a:pt x="9822537" y="112271"/>
                  <a:pt x="9822537" y="124611"/>
                </a:cubicBezTo>
                <a:cubicBezTo>
                  <a:pt x="9822537" y="433114"/>
                  <a:pt x="9822537" y="433114"/>
                  <a:pt x="9822537" y="433114"/>
                </a:cubicBezTo>
                <a:cubicBezTo>
                  <a:pt x="9822537" y="445454"/>
                  <a:pt x="9813575" y="457794"/>
                  <a:pt x="9800131" y="457794"/>
                </a:cubicBezTo>
                <a:cubicBezTo>
                  <a:pt x="9786687" y="457794"/>
                  <a:pt x="9777725" y="445454"/>
                  <a:pt x="9777725" y="433114"/>
                </a:cubicBezTo>
                <a:cubicBezTo>
                  <a:pt x="9777725" y="124611"/>
                  <a:pt x="9777725" y="124611"/>
                  <a:pt x="9777725" y="124611"/>
                </a:cubicBezTo>
                <a:cubicBezTo>
                  <a:pt x="9777725" y="112271"/>
                  <a:pt x="9786687" y="104044"/>
                  <a:pt x="9800131" y="104044"/>
                </a:cubicBezTo>
                <a:close/>
                <a:moveTo>
                  <a:pt x="9495207" y="104044"/>
                </a:moveTo>
                <a:cubicBezTo>
                  <a:pt x="9509236" y="104044"/>
                  <a:pt x="9518588" y="112271"/>
                  <a:pt x="9518588" y="124611"/>
                </a:cubicBezTo>
                <a:cubicBezTo>
                  <a:pt x="9518588" y="433114"/>
                  <a:pt x="9518588" y="433114"/>
                  <a:pt x="9518588" y="433114"/>
                </a:cubicBezTo>
                <a:cubicBezTo>
                  <a:pt x="9518588" y="445454"/>
                  <a:pt x="9509236" y="457794"/>
                  <a:pt x="9495207" y="457794"/>
                </a:cubicBezTo>
                <a:cubicBezTo>
                  <a:pt x="9481179" y="457794"/>
                  <a:pt x="9471827" y="445454"/>
                  <a:pt x="9471827" y="433114"/>
                </a:cubicBezTo>
                <a:cubicBezTo>
                  <a:pt x="9471827" y="124611"/>
                  <a:pt x="9471827" y="124611"/>
                  <a:pt x="9471827" y="124611"/>
                </a:cubicBezTo>
                <a:cubicBezTo>
                  <a:pt x="9471827" y="112271"/>
                  <a:pt x="9481179" y="104044"/>
                  <a:pt x="9495207" y="104044"/>
                </a:cubicBezTo>
                <a:close/>
                <a:moveTo>
                  <a:pt x="9188956" y="104044"/>
                </a:moveTo>
                <a:cubicBezTo>
                  <a:pt x="9202772" y="104044"/>
                  <a:pt x="9216588" y="112271"/>
                  <a:pt x="9216588" y="124611"/>
                </a:cubicBezTo>
                <a:cubicBezTo>
                  <a:pt x="9216588" y="433114"/>
                  <a:pt x="9216588" y="433114"/>
                  <a:pt x="9216588" y="433114"/>
                </a:cubicBezTo>
                <a:cubicBezTo>
                  <a:pt x="9216588" y="445454"/>
                  <a:pt x="9202772" y="457794"/>
                  <a:pt x="9188956" y="457794"/>
                </a:cubicBezTo>
                <a:cubicBezTo>
                  <a:pt x="9179746" y="457794"/>
                  <a:pt x="9165930" y="445454"/>
                  <a:pt x="9165930" y="433114"/>
                </a:cubicBezTo>
                <a:cubicBezTo>
                  <a:pt x="9165930" y="124611"/>
                  <a:pt x="9165930" y="124611"/>
                  <a:pt x="9165930" y="124611"/>
                </a:cubicBezTo>
                <a:cubicBezTo>
                  <a:pt x="9165930" y="112271"/>
                  <a:pt x="9179746" y="104044"/>
                  <a:pt x="9188956" y="104044"/>
                </a:cubicBezTo>
                <a:close/>
                <a:moveTo>
                  <a:pt x="8256039" y="104044"/>
                </a:moveTo>
                <a:cubicBezTo>
                  <a:pt x="8269482" y="104044"/>
                  <a:pt x="8278445" y="112271"/>
                  <a:pt x="8278445" y="124611"/>
                </a:cubicBezTo>
                <a:cubicBezTo>
                  <a:pt x="8278445" y="433114"/>
                  <a:pt x="8278445" y="433114"/>
                  <a:pt x="8278445" y="433114"/>
                </a:cubicBezTo>
                <a:cubicBezTo>
                  <a:pt x="8278445" y="445454"/>
                  <a:pt x="8269482" y="457794"/>
                  <a:pt x="8256039" y="457794"/>
                </a:cubicBezTo>
                <a:cubicBezTo>
                  <a:pt x="8242595" y="457794"/>
                  <a:pt x="8233633" y="445454"/>
                  <a:pt x="8233633" y="433114"/>
                </a:cubicBezTo>
                <a:cubicBezTo>
                  <a:pt x="8233633" y="124611"/>
                  <a:pt x="8233633" y="124611"/>
                  <a:pt x="8233633" y="124611"/>
                </a:cubicBezTo>
                <a:cubicBezTo>
                  <a:pt x="8233633" y="112271"/>
                  <a:pt x="8242595" y="104044"/>
                  <a:pt x="8256039" y="104044"/>
                </a:cubicBezTo>
                <a:close/>
                <a:moveTo>
                  <a:pt x="7951115" y="104044"/>
                </a:moveTo>
                <a:cubicBezTo>
                  <a:pt x="7965144" y="104044"/>
                  <a:pt x="7974496" y="112271"/>
                  <a:pt x="7974496" y="124611"/>
                </a:cubicBezTo>
                <a:cubicBezTo>
                  <a:pt x="7974496" y="433114"/>
                  <a:pt x="7974496" y="433114"/>
                  <a:pt x="7974496" y="433114"/>
                </a:cubicBezTo>
                <a:cubicBezTo>
                  <a:pt x="7974496" y="445454"/>
                  <a:pt x="7965144" y="457794"/>
                  <a:pt x="7951115" y="457794"/>
                </a:cubicBezTo>
                <a:cubicBezTo>
                  <a:pt x="7937087" y="457794"/>
                  <a:pt x="7927735" y="445454"/>
                  <a:pt x="7927735" y="433114"/>
                </a:cubicBezTo>
                <a:cubicBezTo>
                  <a:pt x="7927735" y="124611"/>
                  <a:pt x="7927735" y="124611"/>
                  <a:pt x="7927735" y="124611"/>
                </a:cubicBezTo>
                <a:cubicBezTo>
                  <a:pt x="7927735" y="112271"/>
                  <a:pt x="7937087" y="104044"/>
                  <a:pt x="7951115" y="104044"/>
                </a:cubicBezTo>
                <a:close/>
                <a:moveTo>
                  <a:pt x="7644864" y="104044"/>
                </a:moveTo>
                <a:cubicBezTo>
                  <a:pt x="7658680" y="104044"/>
                  <a:pt x="7672496" y="112271"/>
                  <a:pt x="7672496" y="124611"/>
                </a:cubicBezTo>
                <a:cubicBezTo>
                  <a:pt x="7672496" y="433114"/>
                  <a:pt x="7672496" y="433114"/>
                  <a:pt x="7672496" y="433114"/>
                </a:cubicBezTo>
                <a:cubicBezTo>
                  <a:pt x="7672496" y="445454"/>
                  <a:pt x="7658680" y="457794"/>
                  <a:pt x="7644864" y="457794"/>
                </a:cubicBezTo>
                <a:cubicBezTo>
                  <a:pt x="7635654" y="457794"/>
                  <a:pt x="7621838" y="445454"/>
                  <a:pt x="7621838" y="433114"/>
                </a:cubicBezTo>
                <a:cubicBezTo>
                  <a:pt x="7621838" y="124611"/>
                  <a:pt x="7621838" y="124611"/>
                  <a:pt x="7621838" y="124611"/>
                </a:cubicBezTo>
                <a:cubicBezTo>
                  <a:pt x="7621838" y="112271"/>
                  <a:pt x="7635654" y="104044"/>
                  <a:pt x="7644864" y="104044"/>
                </a:cubicBezTo>
                <a:close/>
                <a:moveTo>
                  <a:pt x="6750204" y="104044"/>
                </a:moveTo>
                <a:cubicBezTo>
                  <a:pt x="6763647" y="104044"/>
                  <a:pt x="6772610" y="112271"/>
                  <a:pt x="6772610" y="124611"/>
                </a:cubicBezTo>
                <a:cubicBezTo>
                  <a:pt x="6772610" y="433114"/>
                  <a:pt x="6772610" y="433114"/>
                  <a:pt x="6772610" y="433114"/>
                </a:cubicBezTo>
                <a:cubicBezTo>
                  <a:pt x="6772610" y="445454"/>
                  <a:pt x="6763647" y="457794"/>
                  <a:pt x="6750204" y="457794"/>
                </a:cubicBezTo>
                <a:cubicBezTo>
                  <a:pt x="6736760" y="457794"/>
                  <a:pt x="6727798" y="445454"/>
                  <a:pt x="6727798" y="433114"/>
                </a:cubicBezTo>
                <a:cubicBezTo>
                  <a:pt x="6727798" y="124611"/>
                  <a:pt x="6727798" y="124611"/>
                  <a:pt x="6727798" y="124611"/>
                </a:cubicBezTo>
                <a:cubicBezTo>
                  <a:pt x="6727798" y="112271"/>
                  <a:pt x="6736760" y="104044"/>
                  <a:pt x="6750204" y="104044"/>
                </a:cubicBezTo>
                <a:close/>
                <a:moveTo>
                  <a:pt x="6445280" y="104044"/>
                </a:moveTo>
                <a:cubicBezTo>
                  <a:pt x="6459309" y="104044"/>
                  <a:pt x="6468661" y="112271"/>
                  <a:pt x="6468661" y="124611"/>
                </a:cubicBezTo>
                <a:cubicBezTo>
                  <a:pt x="6468661" y="433114"/>
                  <a:pt x="6468661" y="433114"/>
                  <a:pt x="6468661" y="433114"/>
                </a:cubicBezTo>
                <a:cubicBezTo>
                  <a:pt x="6468661" y="445454"/>
                  <a:pt x="6459309" y="457794"/>
                  <a:pt x="6445280" y="457794"/>
                </a:cubicBezTo>
                <a:cubicBezTo>
                  <a:pt x="6431252" y="457794"/>
                  <a:pt x="6421900" y="445454"/>
                  <a:pt x="6421900" y="433114"/>
                </a:cubicBezTo>
                <a:cubicBezTo>
                  <a:pt x="6421900" y="124611"/>
                  <a:pt x="6421900" y="124611"/>
                  <a:pt x="6421900" y="124611"/>
                </a:cubicBezTo>
                <a:cubicBezTo>
                  <a:pt x="6421900" y="112271"/>
                  <a:pt x="6431252" y="104044"/>
                  <a:pt x="6445280" y="104044"/>
                </a:cubicBezTo>
                <a:close/>
                <a:moveTo>
                  <a:pt x="6139029" y="104044"/>
                </a:moveTo>
                <a:cubicBezTo>
                  <a:pt x="6152845" y="104044"/>
                  <a:pt x="6166661" y="112271"/>
                  <a:pt x="6166661" y="124611"/>
                </a:cubicBezTo>
                <a:cubicBezTo>
                  <a:pt x="6166661" y="433114"/>
                  <a:pt x="6166661" y="433114"/>
                  <a:pt x="6166661" y="433114"/>
                </a:cubicBezTo>
                <a:cubicBezTo>
                  <a:pt x="6166661" y="445454"/>
                  <a:pt x="6152845" y="457794"/>
                  <a:pt x="6139029" y="457794"/>
                </a:cubicBezTo>
                <a:cubicBezTo>
                  <a:pt x="6129819" y="457794"/>
                  <a:pt x="6116003" y="445454"/>
                  <a:pt x="6116003" y="433114"/>
                </a:cubicBezTo>
                <a:cubicBezTo>
                  <a:pt x="6116003" y="124611"/>
                  <a:pt x="6116003" y="124611"/>
                  <a:pt x="6116003" y="124611"/>
                </a:cubicBezTo>
                <a:cubicBezTo>
                  <a:pt x="6116003" y="112271"/>
                  <a:pt x="6129819" y="104044"/>
                  <a:pt x="6139029" y="104044"/>
                </a:cubicBezTo>
                <a:close/>
                <a:moveTo>
                  <a:pt x="5291268" y="104044"/>
                </a:moveTo>
                <a:cubicBezTo>
                  <a:pt x="5304711" y="104044"/>
                  <a:pt x="5313674" y="112271"/>
                  <a:pt x="5313674" y="124611"/>
                </a:cubicBezTo>
                <a:cubicBezTo>
                  <a:pt x="5313674" y="433114"/>
                  <a:pt x="5313674" y="433114"/>
                  <a:pt x="5313674" y="433114"/>
                </a:cubicBezTo>
                <a:cubicBezTo>
                  <a:pt x="5313674" y="445454"/>
                  <a:pt x="5304711" y="457794"/>
                  <a:pt x="5291268" y="457794"/>
                </a:cubicBezTo>
                <a:cubicBezTo>
                  <a:pt x="5277825" y="457794"/>
                  <a:pt x="5268862" y="445454"/>
                  <a:pt x="5268862" y="433114"/>
                </a:cubicBezTo>
                <a:cubicBezTo>
                  <a:pt x="5268862" y="124611"/>
                  <a:pt x="5268862" y="124611"/>
                  <a:pt x="5268862" y="124611"/>
                </a:cubicBezTo>
                <a:cubicBezTo>
                  <a:pt x="5268862" y="112271"/>
                  <a:pt x="5277825" y="104044"/>
                  <a:pt x="5291268" y="104044"/>
                </a:cubicBezTo>
                <a:close/>
                <a:moveTo>
                  <a:pt x="4986344" y="104044"/>
                </a:moveTo>
                <a:cubicBezTo>
                  <a:pt x="5000372" y="104044"/>
                  <a:pt x="5009723" y="112271"/>
                  <a:pt x="5009723" y="124611"/>
                </a:cubicBezTo>
                <a:cubicBezTo>
                  <a:pt x="5009723" y="433114"/>
                  <a:pt x="5009723" y="433114"/>
                  <a:pt x="5009723" y="433114"/>
                </a:cubicBezTo>
                <a:cubicBezTo>
                  <a:pt x="5009723" y="445454"/>
                  <a:pt x="5000372" y="457794"/>
                  <a:pt x="4986344" y="457794"/>
                </a:cubicBezTo>
                <a:cubicBezTo>
                  <a:pt x="4972317" y="457794"/>
                  <a:pt x="4962963" y="445454"/>
                  <a:pt x="4962963" y="433114"/>
                </a:cubicBezTo>
                <a:cubicBezTo>
                  <a:pt x="4962963" y="124611"/>
                  <a:pt x="4962963" y="124611"/>
                  <a:pt x="4962963" y="124611"/>
                </a:cubicBezTo>
                <a:cubicBezTo>
                  <a:pt x="4962963" y="112271"/>
                  <a:pt x="4972317" y="104044"/>
                  <a:pt x="4986344" y="104044"/>
                </a:cubicBezTo>
                <a:close/>
                <a:moveTo>
                  <a:pt x="4680092" y="104044"/>
                </a:moveTo>
                <a:cubicBezTo>
                  <a:pt x="4693910" y="104044"/>
                  <a:pt x="4707727" y="112271"/>
                  <a:pt x="4707727" y="124611"/>
                </a:cubicBezTo>
                <a:cubicBezTo>
                  <a:pt x="4707727" y="433114"/>
                  <a:pt x="4707727" y="433114"/>
                  <a:pt x="4707727" y="433114"/>
                </a:cubicBezTo>
                <a:cubicBezTo>
                  <a:pt x="4707727" y="445454"/>
                  <a:pt x="4693910" y="457794"/>
                  <a:pt x="4680092" y="457794"/>
                </a:cubicBezTo>
                <a:cubicBezTo>
                  <a:pt x="4670884" y="457794"/>
                  <a:pt x="4657065" y="445454"/>
                  <a:pt x="4657065" y="433114"/>
                </a:cubicBezTo>
                <a:cubicBezTo>
                  <a:pt x="4657065" y="124611"/>
                  <a:pt x="4657065" y="124611"/>
                  <a:pt x="4657065" y="124611"/>
                </a:cubicBezTo>
                <a:cubicBezTo>
                  <a:pt x="4657065" y="112271"/>
                  <a:pt x="4670884" y="104044"/>
                  <a:pt x="4680092" y="104044"/>
                </a:cubicBezTo>
                <a:close/>
                <a:moveTo>
                  <a:pt x="3785445" y="104044"/>
                </a:moveTo>
                <a:cubicBezTo>
                  <a:pt x="3798889" y="104044"/>
                  <a:pt x="3807850" y="112271"/>
                  <a:pt x="3807850" y="124611"/>
                </a:cubicBezTo>
                <a:cubicBezTo>
                  <a:pt x="3807850" y="433114"/>
                  <a:pt x="3807850" y="433114"/>
                  <a:pt x="3807850" y="433114"/>
                </a:cubicBezTo>
                <a:cubicBezTo>
                  <a:pt x="3807850" y="445454"/>
                  <a:pt x="3798889" y="457794"/>
                  <a:pt x="3785445" y="457794"/>
                </a:cubicBezTo>
                <a:cubicBezTo>
                  <a:pt x="3772002" y="457794"/>
                  <a:pt x="3763039" y="445454"/>
                  <a:pt x="3763039" y="433114"/>
                </a:cubicBezTo>
                <a:cubicBezTo>
                  <a:pt x="3763039" y="124611"/>
                  <a:pt x="3763039" y="124611"/>
                  <a:pt x="3763039" y="124611"/>
                </a:cubicBezTo>
                <a:cubicBezTo>
                  <a:pt x="3763039" y="112271"/>
                  <a:pt x="3772002" y="104044"/>
                  <a:pt x="3785445" y="104044"/>
                </a:cubicBezTo>
                <a:close/>
                <a:moveTo>
                  <a:pt x="3480520" y="104044"/>
                </a:moveTo>
                <a:cubicBezTo>
                  <a:pt x="3494549" y="104044"/>
                  <a:pt x="3503901" y="112271"/>
                  <a:pt x="3503901" y="124611"/>
                </a:cubicBezTo>
                <a:cubicBezTo>
                  <a:pt x="3503901" y="433114"/>
                  <a:pt x="3503901" y="433114"/>
                  <a:pt x="3503901" y="433114"/>
                </a:cubicBezTo>
                <a:cubicBezTo>
                  <a:pt x="3503901" y="445454"/>
                  <a:pt x="3494549" y="457794"/>
                  <a:pt x="3480520" y="457794"/>
                </a:cubicBezTo>
                <a:cubicBezTo>
                  <a:pt x="3466492" y="457794"/>
                  <a:pt x="3457139" y="445454"/>
                  <a:pt x="3457139" y="433114"/>
                </a:cubicBezTo>
                <a:cubicBezTo>
                  <a:pt x="3457139" y="124611"/>
                  <a:pt x="3457139" y="124611"/>
                  <a:pt x="3457139" y="124611"/>
                </a:cubicBezTo>
                <a:cubicBezTo>
                  <a:pt x="3457139" y="112271"/>
                  <a:pt x="3466492" y="104044"/>
                  <a:pt x="3480520" y="104044"/>
                </a:cubicBezTo>
                <a:close/>
                <a:moveTo>
                  <a:pt x="3174271" y="104044"/>
                </a:moveTo>
                <a:cubicBezTo>
                  <a:pt x="3188086" y="104044"/>
                  <a:pt x="3201902" y="112271"/>
                  <a:pt x="3201902" y="124611"/>
                </a:cubicBezTo>
                <a:cubicBezTo>
                  <a:pt x="3201902" y="433114"/>
                  <a:pt x="3201902" y="433114"/>
                  <a:pt x="3201902" y="433114"/>
                </a:cubicBezTo>
                <a:cubicBezTo>
                  <a:pt x="3201902" y="445454"/>
                  <a:pt x="3188086" y="457794"/>
                  <a:pt x="3174271" y="457794"/>
                </a:cubicBezTo>
                <a:cubicBezTo>
                  <a:pt x="3165062" y="457794"/>
                  <a:pt x="3151245" y="445454"/>
                  <a:pt x="3151245" y="433114"/>
                </a:cubicBezTo>
                <a:cubicBezTo>
                  <a:pt x="3151245" y="124611"/>
                  <a:pt x="3151245" y="124611"/>
                  <a:pt x="3151245" y="124611"/>
                </a:cubicBezTo>
                <a:cubicBezTo>
                  <a:pt x="3151245" y="112271"/>
                  <a:pt x="3165062" y="104044"/>
                  <a:pt x="3174271" y="104044"/>
                </a:cubicBezTo>
                <a:close/>
                <a:moveTo>
                  <a:pt x="2241350" y="104044"/>
                </a:moveTo>
                <a:cubicBezTo>
                  <a:pt x="2254793" y="104044"/>
                  <a:pt x="2263756" y="112271"/>
                  <a:pt x="2263756" y="124611"/>
                </a:cubicBezTo>
                <a:cubicBezTo>
                  <a:pt x="2263756" y="433114"/>
                  <a:pt x="2263756" y="433114"/>
                  <a:pt x="2263756" y="433114"/>
                </a:cubicBezTo>
                <a:cubicBezTo>
                  <a:pt x="2263756" y="445454"/>
                  <a:pt x="2254793" y="457794"/>
                  <a:pt x="2241350" y="457794"/>
                </a:cubicBezTo>
                <a:cubicBezTo>
                  <a:pt x="2227906" y="457794"/>
                  <a:pt x="2218944" y="445454"/>
                  <a:pt x="2218944" y="433114"/>
                </a:cubicBezTo>
                <a:cubicBezTo>
                  <a:pt x="2218944" y="124611"/>
                  <a:pt x="2218944" y="124611"/>
                  <a:pt x="2218944" y="124611"/>
                </a:cubicBezTo>
                <a:cubicBezTo>
                  <a:pt x="2218944" y="112271"/>
                  <a:pt x="2227906" y="104044"/>
                  <a:pt x="2241350" y="104044"/>
                </a:cubicBezTo>
                <a:close/>
                <a:moveTo>
                  <a:pt x="1936426" y="104044"/>
                </a:moveTo>
                <a:cubicBezTo>
                  <a:pt x="1950454" y="104044"/>
                  <a:pt x="1959806" y="112271"/>
                  <a:pt x="1959806" y="124611"/>
                </a:cubicBezTo>
                <a:cubicBezTo>
                  <a:pt x="1959806" y="433114"/>
                  <a:pt x="1959806" y="433114"/>
                  <a:pt x="1959806" y="433114"/>
                </a:cubicBezTo>
                <a:cubicBezTo>
                  <a:pt x="1959806" y="445454"/>
                  <a:pt x="1950454" y="457794"/>
                  <a:pt x="1936426" y="457794"/>
                </a:cubicBezTo>
                <a:cubicBezTo>
                  <a:pt x="1922397" y="457794"/>
                  <a:pt x="1913045" y="445454"/>
                  <a:pt x="1913045" y="433114"/>
                </a:cubicBezTo>
                <a:cubicBezTo>
                  <a:pt x="1913045" y="124611"/>
                  <a:pt x="1913045" y="124611"/>
                  <a:pt x="1913045" y="124611"/>
                </a:cubicBezTo>
                <a:cubicBezTo>
                  <a:pt x="1913045" y="112271"/>
                  <a:pt x="1922397" y="104044"/>
                  <a:pt x="1936426" y="104044"/>
                </a:cubicBezTo>
                <a:close/>
                <a:moveTo>
                  <a:pt x="1630175" y="104044"/>
                </a:moveTo>
                <a:cubicBezTo>
                  <a:pt x="1643991" y="104044"/>
                  <a:pt x="1657806" y="112271"/>
                  <a:pt x="1657806" y="124611"/>
                </a:cubicBezTo>
                <a:cubicBezTo>
                  <a:pt x="1657806" y="433114"/>
                  <a:pt x="1657806" y="433114"/>
                  <a:pt x="1657806" y="433114"/>
                </a:cubicBezTo>
                <a:cubicBezTo>
                  <a:pt x="1657806" y="445454"/>
                  <a:pt x="1643991" y="457794"/>
                  <a:pt x="1630175" y="457794"/>
                </a:cubicBezTo>
                <a:cubicBezTo>
                  <a:pt x="1620965" y="457794"/>
                  <a:pt x="1607148" y="445454"/>
                  <a:pt x="1607148" y="433114"/>
                </a:cubicBezTo>
                <a:cubicBezTo>
                  <a:pt x="1607148" y="124611"/>
                  <a:pt x="1607148" y="124611"/>
                  <a:pt x="1607148" y="124611"/>
                </a:cubicBezTo>
                <a:cubicBezTo>
                  <a:pt x="1607148" y="112271"/>
                  <a:pt x="1620965" y="104044"/>
                  <a:pt x="1630175" y="104044"/>
                </a:cubicBezTo>
                <a:close/>
                <a:moveTo>
                  <a:pt x="735516" y="104044"/>
                </a:moveTo>
                <a:cubicBezTo>
                  <a:pt x="748959" y="104044"/>
                  <a:pt x="757921" y="112271"/>
                  <a:pt x="757921" y="124611"/>
                </a:cubicBezTo>
                <a:cubicBezTo>
                  <a:pt x="757921" y="433114"/>
                  <a:pt x="757921" y="433114"/>
                  <a:pt x="757921" y="433114"/>
                </a:cubicBezTo>
                <a:cubicBezTo>
                  <a:pt x="757921" y="445454"/>
                  <a:pt x="748959" y="457794"/>
                  <a:pt x="735516" y="457794"/>
                </a:cubicBezTo>
                <a:cubicBezTo>
                  <a:pt x="722072" y="457794"/>
                  <a:pt x="713109" y="445454"/>
                  <a:pt x="713109" y="433114"/>
                </a:cubicBezTo>
                <a:cubicBezTo>
                  <a:pt x="713109" y="124611"/>
                  <a:pt x="713109" y="124611"/>
                  <a:pt x="713109" y="124611"/>
                </a:cubicBezTo>
                <a:cubicBezTo>
                  <a:pt x="713109" y="112271"/>
                  <a:pt x="722072" y="104044"/>
                  <a:pt x="735516" y="104044"/>
                </a:cubicBezTo>
                <a:close/>
                <a:moveTo>
                  <a:pt x="430592" y="104044"/>
                </a:moveTo>
                <a:cubicBezTo>
                  <a:pt x="444621" y="104044"/>
                  <a:pt x="453973" y="112271"/>
                  <a:pt x="453973" y="124611"/>
                </a:cubicBezTo>
                <a:cubicBezTo>
                  <a:pt x="453973" y="433114"/>
                  <a:pt x="453973" y="433114"/>
                  <a:pt x="453973" y="433114"/>
                </a:cubicBezTo>
                <a:cubicBezTo>
                  <a:pt x="453973" y="445454"/>
                  <a:pt x="444621" y="457794"/>
                  <a:pt x="430592" y="457794"/>
                </a:cubicBezTo>
                <a:cubicBezTo>
                  <a:pt x="416564" y="457794"/>
                  <a:pt x="407212" y="445454"/>
                  <a:pt x="407212" y="433114"/>
                </a:cubicBezTo>
                <a:cubicBezTo>
                  <a:pt x="407212" y="124611"/>
                  <a:pt x="407212" y="124611"/>
                  <a:pt x="407212" y="124611"/>
                </a:cubicBezTo>
                <a:cubicBezTo>
                  <a:pt x="407212" y="112271"/>
                  <a:pt x="416564" y="104044"/>
                  <a:pt x="430592" y="104044"/>
                </a:cubicBezTo>
                <a:close/>
                <a:moveTo>
                  <a:pt x="124342" y="104044"/>
                </a:moveTo>
                <a:cubicBezTo>
                  <a:pt x="138158" y="104044"/>
                  <a:pt x="151974" y="112271"/>
                  <a:pt x="151974" y="124611"/>
                </a:cubicBezTo>
                <a:cubicBezTo>
                  <a:pt x="151974" y="433114"/>
                  <a:pt x="151974" y="433114"/>
                  <a:pt x="151974" y="433114"/>
                </a:cubicBezTo>
                <a:cubicBezTo>
                  <a:pt x="151974" y="445454"/>
                  <a:pt x="138158" y="457794"/>
                  <a:pt x="124342" y="457794"/>
                </a:cubicBezTo>
                <a:cubicBezTo>
                  <a:pt x="115131" y="457794"/>
                  <a:pt x="101315" y="445454"/>
                  <a:pt x="101315" y="433114"/>
                </a:cubicBezTo>
                <a:cubicBezTo>
                  <a:pt x="101315" y="124611"/>
                  <a:pt x="101315" y="124611"/>
                  <a:pt x="101315" y="124611"/>
                </a:cubicBezTo>
                <a:cubicBezTo>
                  <a:pt x="101315" y="112271"/>
                  <a:pt x="115131" y="104044"/>
                  <a:pt x="124342" y="104044"/>
                </a:cubicBezTo>
                <a:close/>
                <a:moveTo>
                  <a:pt x="11611245" y="65895"/>
                </a:moveTo>
                <a:cubicBezTo>
                  <a:pt x="11620455" y="65895"/>
                  <a:pt x="11634271" y="74132"/>
                  <a:pt x="11634271" y="86487"/>
                </a:cubicBezTo>
                <a:cubicBezTo>
                  <a:pt x="11634271" y="473618"/>
                  <a:pt x="11634271" y="473618"/>
                  <a:pt x="11634271" y="473618"/>
                </a:cubicBezTo>
                <a:cubicBezTo>
                  <a:pt x="11634271" y="485973"/>
                  <a:pt x="11620455" y="494210"/>
                  <a:pt x="11611245" y="494210"/>
                </a:cubicBezTo>
                <a:cubicBezTo>
                  <a:pt x="11597429" y="494210"/>
                  <a:pt x="11583613" y="485973"/>
                  <a:pt x="11583613" y="473618"/>
                </a:cubicBezTo>
                <a:cubicBezTo>
                  <a:pt x="11583613" y="86487"/>
                  <a:pt x="11583613" y="86487"/>
                  <a:pt x="11583613" y="86487"/>
                </a:cubicBezTo>
                <a:cubicBezTo>
                  <a:pt x="11583613" y="74132"/>
                  <a:pt x="11597429" y="65895"/>
                  <a:pt x="11611245" y="65895"/>
                </a:cubicBezTo>
                <a:close/>
                <a:moveTo>
                  <a:pt x="10105410" y="65895"/>
                </a:moveTo>
                <a:cubicBezTo>
                  <a:pt x="10114620" y="65895"/>
                  <a:pt x="10128436" y="74132"/>
                  <a:pt x="10128436" y="86487"/>
                </a:cubicBezTo>
                <a:cubicBezTo>
                  <a:pt x="10128436" y="473618"/>
                  <a:pt x="10128436" y="473618"/>
                  <a:pt x="10128436" y="473618"/>
                </a:cubicBezTo>
                <a:cubicBezTo>
                  <a:pt x="10128436" y="485973"/>
                  <a:pt x="10114620" y="494210"/>
                  <a:pt x="10105410" y="494210"/>
                </a:cubicBezTo>
                <a:cubicBezTo>
                  <a:pt x="10091594" y="494210"/>
                  <a:pt x="10077778" y="485973"/>
                  <a:pt x="10077778" y="473618"/>
                </a:cubicBezTo>
                <a:cubicBezTo>
                  <a:pt x="10077778" y="86487"/>
                  <a:pt x="10077778" y="86487"/>
                  <a:pt x="10077778" y="86487"/>
                </a:cubicBezTo>
                <a:cubicBezTo>
                  <a:pt x="10077778" y="74132"/>
                  <a:pt x="10091594" y="65895"/>
                  <a:pt x="10105410" y="65895"/>
                </a:cubicBezTo>
                <a:close/>
                <a:moveTo>
                  <a:pt x="8561318" y="65895"/>
                </a:moveTo>
                <a:cubicBezTo>
                  <a:pt x="8570528" y="65895"/>
                  <a:pt x="8584344" y="74132"/>
                  <a:pt x="8584344" y="86487"/>
                </a:cubicBezTo>
                <a:cubicBezTo>
                  <a:pt x="8584344" y="473618"/>
                  <a:pt x="8584344" y="473618"/>
                  <a:pt x="8584344" y="473618"/>
                </a:cubicBezTo>
                <a:cubicBezTo>
                  <a:pt x="8584344" y="485973"/>
                  <a:pt x="8570528" y="494210"/>
                  <a:pt x="8561318" y="494210"/>
                </a:cubicBezTo>
                <a:cubicBezTo>
                  <a:pt x="8547502" y="494210"/>
                  <a:pt x="8533686" y="485973"/>
                  <a:pt x="8533686" y="473618"/>
                </a:cubicBezTo>
                <a:cubicBezTo>
                  <a:pt x="8533686" y="86487"/>
                  <a:pt x="8533686" y="86487"/>
                  <a:pt x="8533686" y="86487"/>
                </a:cubicBezTo>
                <a:cubicBezTo>
                  <a:pt x="8533686" y="74132"/>
                  <a:pt x="8547502" y="65895"/>
                  <a:pt x="8561318" y="65895"/>
                </a:cubicBezTo>
                <a:close/>
                <a:moveTo>
                  <a:pt x="7055482" y="65895"/>
                </a:moveTo>
                <a:cubicBezTo>
                  <a:pt x="7064693" y="65895"/>
                  <a:pt x="7078509" y="74132"/>
                  <a:pt x="7078509" y="86487"/>
                </a:cubicBezTo>
                <a:cubicBezTo>
                  <a:pt x="7078509" y="473618"/>
                  <a:pt x="7078509" y="473618"/>
                  <a:pt x="7078509" y="473618"/>
                </a:cubicBezTo>
                <a:cubicBezTo>
                  <a:pt x="7078509" y="485973"/>
                  <a:pt x="7064693" y="494210"/>
                  <a:pt x="7055482" y="494210"/>
                </a:cubicBezTo>
                <a:cubicBezTo>
                  <a:pt x="7041667" y="494210"/>
                  <a:pt x="7027851" y="485973"/>
                  <a:pt x="7027851" y="473618"/>
                </a:cubicBezTo>
                <a:cubicBezTo>
                  <a:pt x="7027851" y="86487"/>
                  <a:pt x="7027851" y="86487"/>
                  <a:pt x="7027851" y="86487"/>
                </a:cubicBezTo>
                <a:cubicBezTo>
                  <a:pt x="7027851" y="74132"/>
                  <a:pt x="7041667" y="65895"/>
                  <a:pt x="7055482" y="65895"/>
                </a:cubicBezTo>
                <a:close/>
                <a:moveTo>
                  <a:pt x="5596545" y="65895"/>
                </a:moveTo>
                <a:cubicBezTo>
                  <a:pt x="5605756" y="65895"/>
                  <a:pt x="5619572" y="74132"/>
                  <a:pt x="5619572" y="86487"/>
                </a:cubicBezTo>
                <a:cubicBezTo>
                  <a:pt x="5619572" y="473618"/>
                  <a:pt x="5619572" y="473618"/>
                  <a:pt x="5619572" y="473618"/>
                </a:cubicBezTo>
                <a:cubicBezTo>
                  <a:pt x="5619572" y="485973"/>
                  <a:pt x="5605756" y="494210"/>
                  <a:pt x="5596545" y="494210"/>
                </a:cubicBezTo>
                <a:cubicBezTo>
                  <a:pt x="5582730" y="494210"/>
                  <a:pt x="5568914" y="485973"/>
                  <a:pt x="5568914" y="473618"/>
                </a:cubicBezTo>
                <a:cubicBezTo>
                  <a:pt x="5568914" y="86487"/>
                  <a:pt x="5568914" y="86487"/>
                  <a:pt x="5568914" y="86487"/>
                </a:cubicBezTo>
                <a:cubicBezTo>
                  <a:pt x="5568914" y="74132"/>
                  <a:pt x="5582730" y="65895"/>
                  <a:pt x="5596545" y="65895"/>
                </a:cubicBezTo>
                <a:close/>
                <a:moveTo>
                  <a:pt x="4090711" y="65895"/>
                </a:moveTo>
                <a:cubicBezTo>
                  <a:pt x="4099922" y="65895"/>
                  <a:pt x="4113737" y="74132"/>
                  <a:pt x="4113737" y="86487"/>
                </a:cubicBezTo>
                <a:cubicBezTo>
                  <a:pt x="4113737" y="473618"/>
                  <a:pt x="4113737" y="473618"/>
                  <a:pt x="4113737" y="473618"/>
                </a:cubicBezTo>
                <a:cubicBezTo>
                  <a:pt x="4113737" y="485973"/>
                  <a:pt x="4099922" y="494210"/>
                  <a:pt x="4090711" y="494210"/>
                </a:cubicBezTo>
                <a:cubicBezTo>
                  <a:pt x="4076909" y="494210"/>
                  <a:pt x="4063092" y="485973"/>
                  <a:pt x="4063092" y="473618"/>
                </a:cubicBezTo>
                <a:cubicBezTo>
                  <a:pt x="4063092" y="86487"/>
                  <a:pt x="4063092" y="86487"/>
                  <a:pt x="4063092" y="86487"/>
                </a:cubicBezTo>
                <a:cubicBezTo>
                  <a:pt x="4063092" y="74132"/>
                  <a:pt x="4076909" y="65895"/>
                  <a:pt x="4090711" y="65895"/>
                </a:cubicBezTo>
                <a:close/>
                <a:moveTo>
                  <a:pt x="2546629" y="65895"/>
                </a:moveTo>
                <a:cubicBezTo>
                  <a:pt x="2555838" y="65895"/>
                  <a:pt x="2569653" y="74132"/>
                  <a:pt x="2569653" y="86487"/>
                </a:cubicBezTo>
                <a:cubicBezTo>
                  <a:pt x="2569653" y="473618"/>
                  <a:pt x="2569653" y="473618"/>
                  <a:pt x="2569653" y="473618"/>
                </a:cubicBezTo>
                <a:cubicBezTo>
                  <a:pt x="2569653" y="485973"/>
                  <a:pt x="2555838" y="494210"/>
                  <a:pt x="2546629" y="494210"/>
                </a:cubicBezTo>
                <a:cubicBezTo>
                  <a:pt x="2532812" y="494210"/>
                  <a:pt x="2518997" y="485973"/>
                  <a:pt x="2518997" y="473618"/>
                </a:cubicBezTo>
                <a:cubicBezTo>
                  <a:pt x="2518997" y="86487"/>
                  <a:pt x="2518997" y="86487"/>
                  <a:pt x="2518997" y="86487"/>
                </a:cubicBezTo>
                <a:cubicBezTo>
                  <a:pt x="2518997" y="74132"/>
                  <a:pt x="2532812" y="65895"/>
                  <a:pt x="2546629" y="65895"/>
                </a:cubicBezTo>
                <a:close/>
                <a:moveTo>
                  <a:pt x="1040795" y="65895"/>
                </a:moveTo>
                <a:cubicBezTo>
                  <a:pt x="1050006" y="65895"/>
                  <a:pt x="1063820" y="74132"/>
                  <a:pt x="1063820" y="86487"/>
                </a:cubicBezTo>
                <a:cubicBezTo>
                  <a:pt x="1063820" y="473618"/>
                  <a:pt x="1063820" y="473618"/>
                  <a:pt x="1063820" y="473618"/>
                </a:cubicBezTo>
                <a:cubicBezTo>
                  <a:pt x="1063820" y="485973"/>
                  <a:pt x="1050006" y="494210"/>
                  <a:pt x="1040795" y="494210"/>
                </a:cubicBezTo>
                <a:cubicBezTo>
                  <a:pt x="1026978" y="494210"/>
                  <a:pt x="1013163" y="485973"/>
                  <a:pt x="1013163" y="473618"/>
                </a:cubicBezTo>
                <a:cubicBezTo>
                  <a:pt x="1013163" y="86487"/>
                  <a:pt x="1013163" y="86487"/>
                  <a:pt x="1013163" y="86487"/>
                </a:cubicBezTo>
                <a:cubicBezTo>
                  <a:pt x="1013163" y="74132"/>
                  <a:pt x="1026978" y="65895"/>
                  <a:pt x="1040795" y="65895"/>
                </a:cubicBezTo>
                <a:close/>
                <a:moveTo>
                  <a:pt x="11203675" y="0"/>
                </a:moveTo>
                <a:cubicBezTo>
                  <a:pt x="11217704" y="0"/>
                  <a:pt x="11227056" y="8237"/>
                  <a:pt x="11227056" y="20592"/>
                </a:cubicBezTo>
                <a:cubicBezTo>
                  <a:pt x="11227056" y="539512"/>
                  <a:pt x="11227056" y="539512"/>
                  <a:pt x="11227056" y="539512"/>
                </a:cubicBezTo>
                <a:cubicBezTo>
                  <a:pt x="11227056" y="551867"/>
                  <a:pt x="11217704" y="560104"/>
                  <a:pt x="11203675" y="560104"/>
                </a:cubicBezTo>
                <a:cubicBezTo>
                  <a:pt x="11189647" y="560104"/>
                  <a:pt x="11180295" y="551867"/>
                  <a:pt x="11180295" y="539512"/>
                </a:cubicBezTo>
                <a:cubicBezTo>
                  <a:pt x="11180295" y="20592"/>
                  <a:pt x="11180295" y="20592"/>
                  <a:pt x="11180295" y="20592"/>
                </a:cubicBezTo>
                <a:cubicBezTo>
                  <a:pt x="11180295" y="8237"/>
                  <a:pt x="11189647" y="0"/>
                  <a:pt x="11203675" y="0"/>
                </a:cubicBezTo>
                <a:close/>
                <a:moveTo>
                  <a:pt x="10796108" y="0"/>
                </a:moveTo>
                <a:cubicBezTo>
                  <a:pt x="10809924" y="0"/>
                  <a:pt x="10823740" y="8237"/>
                  <a:pt x="10823740" y="20592"/>
                </a:cubicBezTo>
                <a:cubicBezTo>
                  <a:pt x="10823740" y="539512"/>
                  <a:pt x="10823740" y="539512"/>
                  <a:pt x="10823740" y="539512"/>
                </a:cubicBezTo>
                <a:cubicBezTo>
                  <a:pt x="10823740" y="551867"/>
                  <a:pt x="10809924" y="560104"/>
                  <a:pt x="10796108" y="560104"/>
                </a:cubicBezTo>
                <a:cubicBezTo>
                  <a:pt x="10782293" y="560104"/>
                  <a:pt x="10773082" y="551867"/>
                  <a:pt x="10773082" y="539512"/>
                </a:cubicBezTo>
                <a:cubicBezTo>
                  <a:pt x="10773082" y="20592"/>
                  <a:pt x="10773082" y="20592"/>
                  <a:pt x="10773082" y="20592"/>
                </a:cubicBezTo>
                <a:cubicBezTo>
                  <a:pt x="10773082" y="8237"/>
                  <a:pt x="10782293" y="0"/>
                  <a:pt x="10796108" y="0"/>
                </a:cubicBezTo>
                <a:close/>
                <a:moveTo>
                  <a:pt x="9697841" y="0"/>
                </a:moveTo>
                <a:cubicBezTo>
                  <a:pt x="9711869" y="0"/>
                  <a:pt x="9721221" y="8237"/>
                  <a:pt x="9721221" y="20592"/>
                </a:cubicBezTo>
                <a:cubicBezTo>
                  <a:pt x="9721221" y="539512"/>
                  <a:pt x="9721221" y="539512"/>
                  <a:pt x="9721221" y="539512"/>
                </a:cubicBezTo>
                <a:cubicBezTo>
                  <a:pt x="9721221" y="551867"/>
                  <a:pt x="9711869" y="560104"/>
                  <a:pt x="9697841" y="560104"/>
                </a:cubicBezTo>
                <a:cubicBezTo>
                  <a:pt x="9683812" y="560104"/>
                  <a:pt x="9674460" y="551867"/>
                  <a:pt x="9674460" y="539512"/>
                </a:cubicBezTo>
                <a:cubicBezTo>
                  <a:pt x="9674460" y="20592"/>
                  <a:pt x="9674460" y="20592"/>
                  <a:pt x="9674460" y="20592"/>
                </a:cubicBezTo>
                <a:cubicBezTo>
                  <a:pt x="9674460" y="8237"/>
                  <a:pt x="9683812" y="0"/>
                  <a:pt x="9697841" y="0"/>
                </a:cubicBezTo>
                <a:close/>
                <a:moveTo>
                  <a:pt x="9290273" y="0"/>
                </a:moveTo>
                <a:cubicBezTo>
                  <a:pt x="9304089" y="0"/>
                  <a:pt x="9317905" y="8237"/>
                  <a:pt x="9317905" y="20592"/>
                </a:cubicBezTo>
                <a:cubicBezTo>
                  <a:pt x="9317905" y="539512"/>
                  <a:pt x="9317905" y="539512"/>
                  <a:pt x="9317905" y="539512"/>
                </a:cubicBezTo>
                <a:cubicBezTo>
                  <a:pt x="9317905" y="551867"/>
                  <a:pt x="9304089" y="560104"/>
                  <a:pt x="9290273" y="560104"/>
                </a:cubicBezTo>
                <a:cubicBezTo>
                  <a:pt x="9276458" y="560104"/>
                  <a:pt x="9267247" y="551867"/>
                  <a:pt x="9267247" y="539512"/>
                </a:cubicBezTo>
                <a:cubicBezTo>
                  <a:pt x="9267247" y="20592"/>
                  <a:pt x="9267247" y="20592"/>
                  <a:pt x="9267247" y="20592"/>
                </a:cubicBezTo>
                <a:cubicBezTo>
                  <a:pt x="9267247" y="8237"/>
                  <a:pt x="9276458" y="0"/>
                  <a:pt x="9290273" y="0"/>
                </a:cubicBezTo>
                <a:close/>
                <a:moveTo>
                  <a:pt x="8153748" y="0"/>
                </a:moveTo>
                <a:cubicBezTo>
                  <a:pt x="8167777" y="0"/>
                  <a:pt x="8177129" y="8237"/>
                  <a:pt x="8177129" y="20592"/>
                </a:cubicBezTo>
                <a:cubicBezTo>
                  <a:pt x="8177129" y="539512"/>
                  <a:pt x="8177129" y="539512"/>
                  <a:pt x="8177129" y="539512"/>
                </a:cubicBezTo>
                <a:cubicBezTo>
                  <a:pt x="8177129" y="551867"/>
                  <a:pt x="8167777" y="560104"/>
                  <a:pt x="8153748" y="560104"/>
                </a:cubicBezTo>
                <a:cubicBezTo>
                  <a:pt x="8139720" y="560104"/>
                  <a:pt x="8130368" y="551867"/>
                  <a:pt x="8130368" y="539512"/>
                </a:cubicBezTo>
                <a:cubicBezTo>
                  <a:pt x="8130368" y="20592"/>
                  <a:pt x="8130368" y="20592"/>
                  <a:pt x="8130368" y="20592"/>
                </a:cubicBezTo>
                <a:cubicBezTo>
                  <a:pt x="8130368" y="8237"/>
                  <a:pt x="8139720" y="0"/>
                  <a:pt x="8153748" y="0"/>
                </a:cubicBezTo>
                <a:close/>
                <a:moveTo>
                  <a:pt x="7746181" y="0"/>
                </a:moveTo>
                <a:cubicBezTo>
                  <a:pt x="7759997" y="0"/>
                  <a:pt x="7773813" y="8237"/>
                  <a:pt x="7773813" y="20592"/>
                </a:cubicBezTo>
                <a:cubicBezTo>
                  <a:pt x="7773813" y="539512"/>
                  <a:pt x="7773813" y="539512"/>
                  <a:pt x="7773813" y="539512"/>
                </a:cubicBezTo>
                <a:cubicBezTo>
                  <a:pt x="7773813" y="551867"/>
                  <a:pt x="7759997" y="560104"/>
                  <a:pt x="7746181" y="560104"/>
                </a:cubicBezTo>
                <a:cubicBezTo>
                  <a:pt x="7732365" y="560104"/>
                  <a:pt x="7723155" y="551867"/>
                  <a:pt x="7723155" y="539512"/>
                </a:cubicBezTo>
                <a:cubicBezTo>
                  <a:pt x="7723155" y="20592"/>
                  <a:pt x="7723155" y="20592"/>
                  <a:pt x="7723155" y="20592"/>
                </a:cubicBezTo>
                <a:cubicBezTo>
                  <a:pt x="7723155" y="8237"/>
                  <a:pt x="7732365" y="0"/>
                  <a:pt x="7746181" y="0"/>
                </a:cubicBezTo>
                <a:close/>
                <a:moveTo>
                  <a:pt x="6647913" y="0"/>
                </a:moveTo>
                <a:cubicBezTo>
                  <a:pt x="6661942" y="0"/>
                  <a:pt x="6671294" y="8237"/>
                  <a:pt x="6671294" y="20592"/>
                </a:cubicBezTo>
                <a:cubicBezTo>
                  <a:pt x="6671294" y="539512"/>
                  <a:pt x="6671294" y="539512"/>
                  <a:pt x="6671294" y="539512"/>
                </a:cubicBezTo>
                <a:cubicBezTo>
                  <a:pt x="6671294" y="551867"/>
                  <a:pt x="6661942" y="560104"/>
                  <a:pt x="6647913" y="560104"/>
                </a:cubicBezTo>
                <a:cubicBezTo>
                  <a:pt x="6633885" y="560104"/>
                  <a:pt x="6624533" y="551867"/>
                  <a:pt x="6624533" y="539512"/>
                </a:cubicBezTo>
                <a:cubicBezTo>
                  <a:pt x="6624533" y="20592"/>
                  <a:pt x="6624533" y="20592"/>
                  <a:pt x="6624533" y="20592"/>
                </a:cubicBezTo>
                <a:cubicBezTo>
                  <a:pt x="6624533" y="8237"/>
                  <a:pt x="6633885" y="0"/>
                  <a:pt x="6647913" y="0"/>
                </a:cubicBezTo>
                <a:close/>
                <a:moveTo>
                  <a:pt x="6240346" y="0"/>
                </a:moveTo>
                <a:cubicBezTo>
                  <a:pt x="6254162" y="0"/>
                  <a:pt x="6267978" y="8237"/>
                  <a:pt x="6267978" y="20592"/>
                </a:cubicBezTo>
                <a:cubicBezTo>
                  <a:pt x="6267978" y="539512"/>
                  <a:pt x="6267978" y="539512"/>
                  <a:pt x="6267978" y="539512"/>
                </a:cubicBezTo>
                <a:cubicBezTo>
                  <a:pt x="6267978" y="551867"/>
                  <a:pt x="6254162" y="560104"/>
                  <a:pt x="6240346" y="560104"/>
                </a:cubicBezTo>
                <a:cubicBezTo>
                  <a:pt x="6226530" y="560104"/>
                  <a:pt x="6217320" y="551867"/>
                  <a:pt x="6217320" y="539512"/>
                </a:cubicBezTo>
                <a:cubicBezTo>
                  <a:pt x="6217320" y="20592"/>
                  <a:pt x="6217320" y="20592"/>
                  <a:pt x="6217320" y="20592"/>
                </a:cubicBezTo>
                <a:cubicBezTo>
                  <a:pt x="6217320" y="8237"/>
                  <a:pt x="6226530" y="0"/>
                  <a:pt x="6240346" y="0"/>
                </a:cubicBezTo>
                <a:close/>
                <a:moveTo>
                  <a:pt x="5188978" y="0"/>
                </a:moveTo>
                <a:cubicBezTo>
                  <a:pt x="5203006" y="0"/>
                  <a:pt x="5212357" y="8237"/>
                  <a:pt x="5212357" y="20592"/>
                </a:cubicBezTo>
                <a:cubicBezTo>
                  <a:pt x="5212357" y="539512"/>
                  <a:pt x="5212357" y="539512"/>
                  <a:pt x="5212357" y="539512"/>
                </a:cubicBezTo>
                <a:cubicBezTo>
                  <a:pt x="5212357" y="551867"/>
                  <a:pt x="5203006" y="560104"/>
                  <a:pt x="5188978" y="560104"/>
                </a:cubicBezTo>
                <a:cubicBezTo>
                  <a:pt x="5174950" y="560104"/>
                  <a:pt x="5165597" y="551867"/>
                  <a:pt x="5165597" y="539512"/>
                </a:cubicBezTo>
                <a:cubicBezTo>
                  <a:pt x="5165597" y="20592"/>
                  <a:pt x="5165597" y="20592"/>
                  <a:pt x="5165597" y="20592"/>
                </a:cubicBezTo>
                <a:cubicBezTo>
                  <a:pt x="5165597" y="8237"/>
                  <a:pt x="5174950" y="0"/>
                  <a:pt x="5188978" y="0"/>
                </a:cubicBezTo>
                <a:close/>
                <a:moveTo>
                  <a:pt x="4781410" y="0"/>
                </a:moveTo>
                <a:cubicBezTo>
                  <a:pt x="4795226" y="0"/>
                  <a:pt x="4809041" y="8237"/>
                  <a:pt x="4809041" y="20592"/>
                </a:cubicBezTo>
                <a:cubicBezTo>
                  <a:pt x="4809041" y="539512"/>
                  <a:pt x="4809041" y="539512"/>
                  <a:pt x="4809041" y="539512"/>
                </a:cubicBezTo>
                <a:cubicBezTo>
                  <a:pt x="4809041" y="551867"/>
                  <a:pt x="4795226" y="560104"/>
                  <a:pt x="4781410" y="560104"/>
                </a:cubicBezTo>
                <a:cubicBezTo>
                  <a:pt x="4767593" y="560104"/>
                  <a:pt x="4758383" y="551867"/>
                  <a:pt x="4758383" y="539512"/>
                </a:cubicBezTo>
                <a:cubicBezTo>
                  <a:pt x="4758383" y="20592"/>
                  <a:pt x="4758383" y="20592"/>
                  <a:pt x="4758383" y="20592"/>
                </a:cubicBezTo>
                <a:cubicBezTo>
                  <a:pt x="4758383" y="8237"/>
                  <a:pt x="4767593" y="0"/>
                  <a:pt x="4781410" y="0"/>
                </a:cubicBezTo>
                <a:close/>
                <a:moveTo>
                  <a:pt x="3683153" y="0"/>
                </a:moveTo>
                <a:cubicBezTo>
                  <a:pt x="3697183" y="0"/>
                  <a:pt x="3706534" y="8237"/>
                  <a:pt x="3706534" y="20592"/>
                </a:cubicBezTo>
                <a:cubicBezTo>
                  <a:pt x="3706534" y="539512"/>
                  <a:pt x="3706534" y="539512"/>
                  <a:pt x="3706534" y="539512"/>
                </a:cubicBezTo>
                <a:cubicBezTo>
                  <a:pt x="3706534" y="551867"/>
                  <a:pt x="3697183" y="560104"/>
                  <a:pt x="3683153" y="560104"/>
                </a:cubicBezTo>
                <a:cubicBezTo>
                  <a:pt x="3669125" y="560104"/>
                  <a:pt x="3659773" y="551867"/>
                  <a:pt x="3659773" y="539512"/>
                </a:cubicBezTo>
                <a:cubicBezTo>
                  <a:pt x="3659773" y="20592"/>
                  <a:pt x="3659773" y="20592"/>
                  <a:pt x="3659773" y="20592"/>
                </a:cubicBezTo>
                <a:cubicBezTo>
                  <a:pt x="3659773" y="8237"/>
                  <a:pt x="3669125" y="0"/>
                  <a:pt x="3683153" y="0"/>
                </a:cubicBezTo>
                <a:close/>
                <a:moveTo>
                  <a:pt x="3275586" y="0"/>
                </a:moveTo>
                <a:cubicBezTo>
                  <a:pt x="3289404" y="0"/>
                  <a:pt x="3303219" y="8237"/>
                  <a:pt x="3303219" y="20592"/>
                </a:cubicBezTo>
                <a:cubicBezTo>
                  <a:pt x="3303219" y="539512"/>
                  <a:pt x="3303219" y="539512"/>
                  <a:pt x="3303219" y="539512"/>
                </a:cubicBezTo>
                <a:cubicBezTo>
                  <a:pt x="3303219" y="551867"/>
                  <a:pt x="3289404" y="560104"/>
                  <a:pt x="3275586" y="560104"/>
                </a:cubicBezTo>
                <a:cubicBezTo>
                  <a:pt x="3261770" y="560104"/>
                  <a:pt x="3252560" y="551867"/>
                  <a:pt x="3252560" y="539512"/>
                </a:cubicBezTo>
                <a:cubicBezTo>
                  <a:pt x="3252560" y="20592"/>
                  <a:pt x="3252560" y="20592"/>
                  <a:pt x="3252560" y="20592"/>
                </a:cubicBezTo>
                <a:cubicBezTo>
                  <a:pt x="3252560" y="8237"/>
                  <a:pt x="3261770" y="0"/>
                  <a:pt x="3275586" y="0"/>
                </a:cubicBezTo>
                <a:close/>
                <a:moveTo>
                  <a:pt x="2139060" y="0"/>
                </a:moveTo>
                <a:cubicBezTo>
                  <a:pt x="2153089" y="0"/>
                  <a:pt x="2162440" y="8237"/>
                  <a:pt x="2162440" y="20592"/>
                </a:cubicBezTo>
                <a:cubicBezTo>
                  <a:pt x="2162440" y="539512"/>
                  <a:pt x="2162440" y="539512"/>
                  <a:pt x="2162440" y="539512"/>
                </a:cubicBezTo>
                <a:cubicBezTo>
                  <a:pt x="2162440" y="551867"/>
                  <a:pt x="2153089" y="560104"/>
                  <a:pt x="2139060" y="560104"/>
                </a:cubicBezTo>
                <a:cubicBezTo>
                  <a:pt x="2125032" y="560104"/>
                  <a:pt x="2115679" y="551867"/>
                  <a:pt x="2115679" y="539512"/>
                </a:cubicBezTo>
                <a:cubicBezTo>
                  <a:pt x="2115679" y="20592"/>
                  <a:pt x="2115679" y="20592"/>
                  <a:pt x="2115679" y="20592"/>
                </a:cubicBezTo>
                <a:cubicBezTo>
                  <a:pt x="2115679" y="8237"/>
                  <a:pt x="2125032" y="0"/>
                  <a:pt x="2139060" y="0"/>
                </a:cubicBezTo>
                <a:close/>
                <a:moveTo>
                  <a:pt x="1731492" y="0"/>
                </a:moveTo>
                <a:cubicBezTo>
                  <a:pt x="1745307" y="0"/>
                  <a:pt x="1759123" y="8237"/>
                  <a:pt x="1759123" y="20592"/>
                </a:cubicBezTo>
                <a:cubicBezTo>
                  <a:pt x="1759123" y="539512"/>
                  <a:pt x="1759123" y="539512"/>
                  <a:pt x="1759123" y="539512"/>
                </a:cubicBezTo>
                <a:cubicBezTo>
                  <a:pt x="1759123" y="551867"/>
                  <a:pt x="1745307" y="560104"/>
                  <a:pt x="1731492" y="560104"/>
                </a:cubicBezTo>
                <a:cubicBezTo>
                  <a:pt x="1717675" y="560104"/>
                  <a:pt x="1708466" y="551867"/>
                  <a:pt x="1708466" y="539512"/>
                </a:cubicBezTo>
                <a:cubicBezTo>
                  <a:pt x="1708466" y="20592"/>
                  <a:pt x="1708466" y="20592"/>
                  <a:pt x="1708466" y="20592"/>
                </a:cubicBezTo>
                <a:cubicBezTo>
                  <a:pt x="1708466" y="8237"/>
                  <a:pt x="1717675" y="0"/>
                  <a:pt x="1731492" y="0"/>
                </a:cubicBezTo>
                <a:close/>
                <a:moveTo>
                  <a:pt x="633226" y="0"/>
                </a:moveTo>
                <a:cubicBezTo>
                  <a:pt x="647253" y="0"/>
                  <a:pt x="656606" y="8237"/>
                  <a:pt x="656606" y="20592"/>
                </a:cubicBezTo>
                <a:cubicBezTo>
                  <a:pt x="656606" y="539512"/>
                  <a:pt x="656606" y="539512"/>
                  <a:pt x="656606" y="539512"/>
                </a:cubicBezTo>
                <a:cubicBezTo>
                  <a:pt x="656606" y="551867"/>
                  <a:pt x="647253" y="560104"/>
                  <a:pt x="633226" y="560104"/>
                </a:cubicBezTo>
                <a:cubicBezTo>
                  <a:pt x="619197" y="560104"/>
                  <a:pt x="609845" y="551867"/>
                  <a:pt x="609845" y="539512"/>
                </a:cubicBezTo>
                <a:cubicBezTo>
                  <a:pt x="609845" y="20592"/>
                  <a:pt x="609845" y="20592"/>
                  <a:pt x="609845" y="20592"/>
                </a:cubicBezTo>
                <a:cubicBezTo>
                  <a:pt x="609845" y="8237"/>
                  <a:pt x="619197" y="0"/>
                  <a:pt x="633226" y="0"/>
                </a:cubicBezTo>
                <a:close/>
                <a:moveTo>
                  <a:pt x="225659" y="0"/>
                </a:moveTo>
                <a:cubicBezTo>
                  <a:pt x="239475" y="0"/>
                  <a:pt x="253290" y="8237"/>
                  <a:pt x="253290" y="20592"/>
                </a:cubicBezTo>
                <a:cubicBezTo>
                  <a:pt x="253290" y="539512"/>
                  <a:pt x="253290" y="539512"/>
                  <a:pt x="253290" y="539512"/>
                </a:cubicBezTo>
                <a:cubicBezTo>
                  <a:pt x="253290" y="551867"/>
                  <a:pt x="239475" y="560104"/>
                  <a:pt x="225659" y="560104"/>
                </a:cubicBezTo>
                <a:cubicBezTo>
                  <a:pt x="211843" y="560104"/>
                  <a:pt x="202632" y="551867"/>
                  <a:pt x="202632" y="539512"/>
                </a:cubicBezTo>
                <a:cubicBezTo>
                  <a:pt x="202632" y="20592"/>
                  <a:pt x="202632" y="20592"/>
                  <a:pt x="202632" y="20592"/>
                </a:cubicBezTo>
                <a:cubicBezTo>
                  <a:pt x="202632" y="8237"/>
                  <a:pt x="211843" y="0"/>
                  <a:pt x="225659" y="0"/>
                </a:cubicBezTo>
                <a:close/>
              </a:path>
            </a:pathLst>
          </a:custGeom>
          <a:gradFill flip="none" rotWithShape="1">
            <a:gsLst>
              <a:gs pos="1361">
                <a:schemeClr val="accent3"/>
              </a:gs>
              <a:gs pos="55000">
                <a:schemeClr val="accent2"/>
              </a:gs>
              <a:gs pos="84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93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EB019E9-9C55-450B-94BD-0348F7C076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93031" y="898914"/>
            <a:ext cx="3977022" cy="5060172"/>
          </a:xfrm>
          <a:custGeom>
            <a:avLst/>
            <a:gdLst>
              <a:gd name="connsiteX0" fmla="*/ 255643 w 3977022"/>
              <a:gd name="connsiteY0" fmla="*/ 0 h 5060172"/>
              <a:gd name="connsiteX1" fmla="*/ 3977022 w 3977022"/>
              <a:gd name="connsiteY1" fmla="*/ 0 h 5060172"/>
              <a:gd name="connsiteX2" fmla="*/ 3977022 w 3977022"/>
              <a:gd name="connsiteY2" fmla="*/ 4804529 h 5060172"/>
              <a:gd name="connsiteX3" fmla="*/ 3721379 w 3977022"/>
              <a:gd name="connsiteY3" fmla="*/ 5060172 h 5060172"/>
              <a:gd name="connsiteX4" fmla="*/ 0 w 3977022"/>
              <a:gd name="connsiteY4" fmla="*/ 5060172 h 5060172"/>
              <a:gd name="connsiteX5" fmla="*/ 0 w 3977022"/>
              <a:gd name="connsiteY5" fmla="*/ 255643 h 5060172"/>
              <a:gd name="connsiteX6" fmla="*/ 255643 w 3977022"/>
              <a:gd name="connsiteY6" fmla="*/ 0 h 5060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77022" h="5060172">
                <a:moveTo>
                  <a:pt x="255643" y="0"/>
                </a:moveTo>
                <a:lnTo>
                  <a:pt x="3977022" y="0"/>
                </a:lnTo>
                <a:lnTo>
                  <a:pt x="3977022" y="4804529"/>
                </a:lnTo>
                <a:cubicBezTo>
                  <a:pt x="3977022" y="4945717"/>
                  <a:pt x="3862567" y="5060172"/>
                  <a:pt x="3721379" y="5060172"/>
                </a:cubicBezTo>
                <a:lnTo>
                  <a:pt x="0" y="5060172"/>
                </a:lnTo>
                <a:lnTo>
                  <a:pt x="0" y="255643"/>
                </a:lnTo>
                <a:cubicBezTo>
                  <a:pt x="0" y="114455"/>
                  <a:pt x="114455" y="0"/>
                  <a:pt x="255643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89DE64-0C2B-4A27-B502-6740AE44006D}"/>
              </a:ext>
            </a:extLst>
          </p:cNvPr>
          <p:cNvSpPr/>
          <p:nvPr userDrawn="1"/>
        </p:nvSpPr>
        <p:spPr>
          <a:xfrm>
            <a:off x="1" y="4822031"/>
            <a:ext cx="1285874" cy="2035968"/>
          </a:xfrm>
          <a:prstGeom prst="rect">
            <a:avLst/>
          </a:prstGeom>
          <a:solidFill>
            <a:srgbClr val="38A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728E11-FDE7-42E2-BB89-3D4EE4CA9F69}"/>
              </a:ext>
            </a:extLst>
          </p:cNvPr>
          <p:cNvSpPr/>
          <p:nvPr userDrawn="1"/>
        </p:nvSpPr>
        <p:spPr>
          <a:xfrm>
            <a:off x="10906125" y="0"/>
            <a:ext cx="1285874" cy="1097741"/>
          </a:xfrm>
          <a:prstGeom prst="rect">
            <a:avLst/>
          </a:prstGeom>
          <a:solidFill>
            <a:srgbClr val="38A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55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45">
            <a:extLst>
              <a:ext uri="{FF2B5EF4-FFF2-40B4-BE49-F238E27FC236}">
                <a16:creationId xmlns:a16="http://schemas.microsoft.com/office/drawing/2014/main" id="{D59F436B-9B3E-57D5-C1E2-402667F8AF6D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8391665" y="3287054"/>
            <a:ext cx="6162106" cy="288636"/>
          </a:xfrm>
          <a:custGeom>
            <a:avLst/>
            <a:gdLst>
              <a:gd name="connsiteX0" fmla="*/ 11810158 w 11957704"/>
              <a:gd name="connsiteY0" fmla="*/ 209821 h 560104"/>
              <a:gd name="connsiteX1" fmla="*/ 11838852 w 11957704"/>
              <a:gd name="connsiteY1" fmla="*/ 234729 h 560104"/>
              <a:gd name="connsiteX2" fmla="*/ 11838852 w 11957704"/>
              <a:gd name="connsiteY2" fmla="*/ 326057 h 560104"/>
              <a:gd name="connsiteX3" fmla="*/ 11810158 w 11957704"/>
              <a:gd name="connsiteY3" fmla="*/ 346813 h 560104"/>
              <a:gd name="connsiteX4" fmla="*/ 11786246 w 11957704"/>
              <a:gd name="connsiteY4" fmla="*/ 326057 h 560104"/>
              <a:gd name="connsiteX5" fmla="*/ 11786246 w 11957704"/>
              <a:gd name="connsiteY5" fmla="*/ 234729 h 560104"/>
              <a:gd name="connsiteX6" fmla="*/ 11810158 w 11957704"/>
              <a:gd name="connsiteY6" fmla="*/ 209821 h 560104"/>
              <a:gd name="connsiteX7" fmla="*/ 11407725 w 11957704"/>
              <a:gd name="connsiteY7" fmla="*/ 209821 h 560104"/>
              <a:gd name="connsiteX8" fmla="*/ 11431637 w 11957704"/>
              <a:gd name="connsiteY8" fmla="*/ 234729 h 560104"/>
              <a:gd name="connsiteX9" fmla="*/ 11431637 w 11957704"/>
              <a:gd name="connsiteY9" fmla="*/ 326057 h 560104"/>
              <a:gd name="connsiteX10" fmla="*/ 11407725 w 11957704"/>
              <a:gd name="connsiteY10" fmla="*/ 346813 h 560104"/>
              <a:gd name="connsiteX11" fmla="*/ 11379031 w 11957704"/>
              <a:gd name="connsiteY11" fmla="*/ 326057 h 560104"/>
              <a:gd name="connsiteX12" fmla="*/ 11379031 w 11957704"/>
              <a:gd name="connsiteY12" fmla="*/ 234729 h 560104"/>
              <a:gd name="connsiteX13" fmla="*/ 11407725 w 11957704"/>
              <a:gd name="connsiteY13" fmla="*/ 209821 h 560104"/>
              <a:gd name="connsiteX14" fmla="*/ 10304323 w 11957704"/>
              <a:gd name="connsiteY14" fmla="*/ 209821 h 560104"/>
              <a:gd name="connsiteX15" fmla="*/ 10333017 w 11957704"/>
              <a:gd name="connsiteY15" fmla="*/ 234729 h 560104"/>
              <a:gd name="connsiteX16" fmla="*/ 10333017 w 11957704"/>
              <a:gd name="connsiteY16" fmla="*/ 326057 h 560104"/>
              <a:gd name="connsiteX17" fmla="*/ 10304323 w 11957704"/>
              <a:gd name="connsiteY17" fmla="*/ 346813 h 560104"/>
              <a:gd name="connsiteX18" fmla="*/ 10280411 w 11957704"/>
              <a:gd name="connsiteY18" fmla="*/ 326057 h 560104"/>
              <a:gd name="connsiteX19" fmla="*/ 10280411 w 11957704"/>
              <a:gd name="connsiteY19" fmla="*/ 234729 h 560104"/>
              <a:gd name="connsiteX20" fmla="*/ 10304323 w 11957704"/>
              <a:gd name="connsiteY20" fmla="*/ 209821 h 560104"/>
              <a:gd name="connsiteX21" fmla="*/ 9901890 w 11957704"/>
              <a:gd name="connsiteY21" fmla="*/ 209821 h 560104"/>
              <a:gd name="connsiteX22" fmla="*/ 9925802 w 11957704"/>
              <a:gd name="connsiteY22" fmla="*/ 234729 h 560104"/>
              <a:gd name="connsiteX23" fmla="*/ 9925802 w 11957704"/>
              <a:gd name="connsiteY23" fmla="*/ 326057 h 560104"/>
              <a:gd name="connsiteX24" fmla="*/ 9901890 w 11957704"/>
              <a:gd name="connsiteY24" fmla="*/ 346813 h 560104"/>
              <a:gd name="connsiteX25" fmla="*/ 9873196 w 11957704"/>
              <a:gd name="connsiteY25" fmla="*/ 326057 h 560104"/>
              <a:gd name="connsiteX26" fmla="*/ 9873196 w 11957704"/>
              <a:gd name="connsiteY26" fmla="*/ 234729 h 560104"/>
              <a:gd name="connsiteX27" fmla="*/ 9901890 w 11957704"/>
              <a:gd name="connsiteY27" fmla="*/ 209821 h 560104"/>
              <a:gd name="connsiteX28" fmla="*/ 8760231 w 11957704"/>
              <a:gd name="connsiteY28" fmla="*/ 209821 h 560104"/>
              <a:gd name="connsiteX29" fmla="*/ 8788925 w 11957704"/>
              <a:gd name="connsiteY29" fmla="*/ 234729 h 560104"/>
              <a:gd name="connsiteX30" fmla="*/ 8788925 w 11957704"/>
              <a:gd name="connsiteY30" fmla="*/ 326057 h 560104"/>
              <a:gd name="connsiteX31" fmla="*/ 8760231 w 11957704"/>
              <a:gd name="connsiteY31" fmla="*/ 346813 h 560104"/>
              <a:gd name="connsiteX32" fmla="*/ 8736319 w 11957704"/>
              <a:gd name="connsiteY32" fmla="*/ 326057 h 560104"/>
              <a:gd name="connsiteX33" fmla="*/ 8736319 w 11957704"/>
              <a:gd name="connsiteY33" fmla="*/ 234729 h 560104"/>
              <a:gd name="connsiteX34" fmla="*/ 8760231 w 11957704"/>
              <a:gd name="connsiteY34" fmla="*/ 209821 h 560104"/>
              <a:gd name="connsiteX35" fmla="*/ 8357798 w 11957704"/>
              <a:gd name="connsiteY35" fmla="*/ 209821 h 560104"/>
              <a:gd name="connsiteX36" fmla="*/ 8381710 w 11957704"/>
              <a:gd name="connsiteY36" fmla="*/ 234729 h 560104"/>
              <a:gd name="connsiteX37" fmla="*/ 8381710 w 11957704"/>
              <a:gd name="connsiteY37" fmla="*/ 326057 h 560104"/>
              <a:gd name="connsiteX38" fmla="*/ 8357798 w 11957704"/>
              <a:gd name="connsiteY38" fmla="*/ 346813 h 560104"/>
              <a:gd name="connsiteX39" fmla="*/ 8329104 w 11957704"/>
              <a:gd name="connsiteY39" fmla="*/ 326057 h 560104"/>
              <a:gd name="connsiteX40" fmla="*/ 8329104 w 11957704"/>
              <a:gd name="connsiteY40" fmla="*/ 234729 h 560104"/>
              <a:gd name="connsiteX41" fmla="*/ 8357798 w 11957704"/>
              <a:gd name="connsiteY41" fmla="*/ 209821 h 560104"/>
              <a:gd name="connsiteX42" fmla="*/ 7254396 w 11957704"/>
              <a:gd name="connsiteY42" fmla="*/ 209821 h 560104"/>
              <a:gd name="connsiteX43" fmla="*/ 7283090 w 11957704"/>
              <a:gd name="connsiteY43" fmla="*/ 234729 h 560104"/>
              <a:gd name="connsiteX44" fmla="*/ 7283090 w 11957704"/>
              <a:gd name="connsiteY44" fmla="*/ 326057 h 560104"/>
              <a:gd name="connsiteX45" fmla="*/ 7254396 w 11957704"/>
              <a:gd name="connsiteY45" fmla="*/ 346813 h 560104"/>
              <a:gd name="connsiteX46" fmla="*/ 7230484 w 11957704"/>
              <a:gd name="connsiteY46" fmla="*/ 326057 h 560104"/>
              <a:gd name="connsiteX47" fmla="*/ 7230484 w 11957704"/>
              <a:gd name="connsiteY47" fmla="*/ 234729 h 560104"/>
              <a:gd name="connsiteX48" fmla="*/ 7254396 w 11957704"/>
              <a:gd name="connsiteY48" fmla="*/ 209821 h 560104"/>
              <a:gd name="connsiteX49" fmla="*/ 6851963 w 11957704"/>
              <a:gd name="connsiteY49" fmla="*/ 209821 h 560104"/>
              <a:gd name="connsiteX50" fmla="*/ 6875875 w 11957704"/>
              <a:gd name="connsiteY50" fmla="*/ 234729 h 560104"/>
              <a:gd name="connsiteX51" fmla="*/ 6875875 w 11957704"/>
              <a:gd name="connsiteY51" fmla="*/ 326057 h 560104"/>
              <a:gd name="connsiteX52" fmla="*/ 6851963 w 11957704"/>
              <a:gd name="connsiteY52" fmla="*/ 346813 h 560104"/>
              <a:gd name="connsiteX53" fmla="*/ 6823269 w 11957704"/>
              <a:gd name="connsiteY53" fmla="*/ 326057 h 560104"/>
              <a:gd name="connsiteX54" fmla="*/ 6823269 w 11957704"/>
              <a:gd name="connsiteY54" fmla="*/ 234729 h 560104"/>
              <a:gd name="connsiteX55" fmla="*/ 6851963 w 11957704"/>
              <a:gd name="connsiteY55" fmla="*/ 209821 h 560104"/>
              <a:gd name="connsiteX56" fmla="*/ 5795458 w 11957704"/>
              <a:gd name="connsiteY56" fmla="*/ 209821 h 560104"/>
              <a:gd name="connsiteX57" fmla="*/ 5824152 w 11957704"/>
              <a:gd name="connsiteY57" fmla="*/ 234729 h 560104"/>
              <a:gd name="connsiteX58" fmla="*/ 5824152 w 11957704"/>
              <a:gd name="connsiteY58" fmla="*/ 326057 h 560104"/>
              <a:gd name="connsiteX59" fmla="*/ 5795458 w 11957704"/>
              <a:gd name="connsiteY59" fmla="*/ 346813 h 560104"/>
              <a:gd name="connsiteX60" fmla="*/ 5771546 w 11957704"/>
              <a:gd name="connsiteY60" fmla="*/ 326057 h 560104"/>
              <a:gd name="connsiteX61" fmla="*/ 5771546 w 11957704"/>
              <a:gd name="connsiteY61" fmla="*/ 234729 h 560104"/>
              <a:gd name="connsiteX62" fmla="*/ 5795458 w 11957704"/>
              <a:gd name="connsiteY62" fmla="*/ 209821 h 560104"/>
              <a:gd name="connsiteX63" fmla="*/ 5393027 w 11957704"/>
              <a:gd name="connsiteY63" fmla="*/ 209821 h 560104"/>
              <a:gd name="connsiteX64" fmla="*/ 5416938 w 11957704"/>
              <a:gd name="connsiteY64" fmla="*/ 234729 h 560104"/>
              <a:gd name="connsiteX65" fmla="*/ 5416938 w 11957704"/>
              <a:gd name="connsiteY65" fmla="*/ 326057 h 560104"/>
              <a:gd name="connsiteX66" fmla="*/ 5393027 w 11957704"/>
              <a:gd name="connsiteY66" fmla="*/ 346813 h 560104"/>
              <a:gd name="connsiteX67" fmla="*/ 5364333 w 11957704"/>
              <a:gd name="connsiteY67" fmla="*/ 326057 h 560104"/>
              <a:gd name="connsiteX68" fmla="*/ 5364333 w 11957704"/>
              <a:gd name="connsiteY68" fmla="*/ 234729 h 560104"/>
              <a:gd name="connsiteX69" fmla="*/ 5393027 w 11957704"/>
              <a:gd name="connsiteY69" fmla="*/ 209821 h 560104"/>
              <a:gd name="connsiteX70" fmla="*/ 4289625 w 11957704"/>
              <a:gd name="connsiteY70" fmla="*/ 209821 h 560104"/>
              <a:gd name="connsiteX71" fmla="*/ 4318319 w 11957704"/>
              <a:gd name="connsiteY71" fmla="*/ 234729 h 560104"/>
              <a:gd name="connsiteX72" fmla="*/ 4318319 w 11957704"/>
              <a:gd name="connsiteY72" fmla="*/ 326057 h 560104"/>
              <a:gd name="connsiteX73" fmla="*/ 4289625 w 11957704"/>
              <a:gd name="connsiteY73" fmla="*/ 346813 h 560104"/>
              <a:gd name="connsiteX74" fmla="*/ 4265712 w 11957704"/>
              <a:gd name="connsiteY74" fmla="*/ 326057 h 560104"/>
              <a:gd name="connsiteX75" fmla="*/ 4265712 w 11957704"/>
              <a:gd name="connsiteY75" fmla="*/ 234729 h 560104"/>
              <a:gd name="connsiteX76" fmla="*/ 4289625 w 11957704"/>
              <a:gd name="connsiteY76" fmla="*/ 209821 h 560104"/>
              <a:gd name="connsiteX77" fmla="*/ 3887205 w 11957704"/>
              <a:gd name="connsiteY77" fmla="*/ 209821 h 560104"/>
              <a:gd name="connsiteX78" fmla="*/ 3911116 w 11957704"/>
              <a:gd name="connsiteY78" fmla="*/ 234729 h 560104"/>
              <a:gd name="connsiteX79" fmla="*/ 3911116 w 11957704"/>
              <a:gd name="connsiteY79" fmla="*/ 326057 h 560104"/>
              <a:gd name="connsiteX80" fmla="*/ 3887205 w 11957704"/>
              <a:gd name="connsiteY80" fmla="*/ 346813 h 560104"/>
              <a:gd name="connsiteX81" fmla="*/ 3858511 w 11957704"/>
              <a:gd name="connsiteY81" fmla="*/ 326057 h 560104"/>
              <a:gd name="connsiteX82" fmla="*/ 3858511 w 11957704"/>
              <a:gd name="connsiteY82" fmla="*/ 234729 h 560104"/>
              <a:gd name="connsiteX83" fmla="*/ 3887205 w 11957704"/>
              <a:gd name="connsiteY83" fmla="*/ 209821 h 560104"/>
              <a:gd name="connsiteX84" fmla="*/ 2745541 w 11957704"/>
              <a:gd name="connsiteY84" fmla="*/ 209821 h 560104"/>
              <a:gd name="connsiteX85" fmla="*/ 2774235 w 11957704"/>
              <a:gd name="connsiteY85" fmla="*/ 234729 h 560104"/>
              <a:gd name="connsiteX86" fmla="*/ 2774235 w 11957704"/>
              <a:gd name="connsiteY86" fmla="*/ 326057 h 560104"/>
              <a:gd name="connsiteX87" fmla="*/ 2745541 w 11957704"/>
              <a:gd name="connsiteY87" fmla="*/ 346813 h 560104"/>
              <a:gd name="connsiteX88" fmla="*/ 2721630 w 11957704"/>
              <a:gd name="connsiteY88" fmla="*/ 326057 h 560104"/>
              <a:gd name="connsiteX89" fmla="*/ 2721630 w 11957704"/>
              <a:gd name="connsiteY89" fmla="*/ 234729 h 560104"/>
              <a:gd name="connsiteX90" fmla="*/ 2745541 w 11957704"/>
              <a:gd name="connsiteY90" fmla="*/ 209821 h 560104"/>
              <a:gd name="connsiteX91" fmla="*/ 2343110 w 11957704"/>
              <a:gd name="connsiteY91" fmla="*/ 209821 h 560104"/>
              <a:gd name="connsiteX92" fmla="*/ 2367020 w 11957704"/>
              <a:gd name="connsiteY92" fmla="*/ 234729 h 560104"/>
              <a:gd name="connsiteX93" fmla="*/ 2367020 w 11957704"/>
              <a:gd name="connsiteY93" fmla="*/ 326057 h 560104"/>
              <a:gd name="connsiteX94" fmla="*/ 2343110 w 11957704"/>
              <a:gd name="connsiteY94" fmla="*/ 346813 h 560104"/>
              <a:gd name="connsiteX95" fmla="*/ 2314414 w 11957704"/>
              <a:gd name="connsiteY95" fmla="*/ 326057 h 560104"/>
              <a:gd name="connsiteX96" fmla="*/ 2314414 w 11957704"/>
              <a:gd name="connsiteY96" fmla="*/ 234729 h 560104"/>
              <a:gd name="connsiteX97" fmla="*/ 2343110 w 11957704"/>
              <a:gd name="connsiteY97" fmla="*/ 209821 h 560104"/>
              <a:gd name="connsiteX98" fmla="*/ 1239707 w 11957704"/>
              <a:gd name="connsiteY98" fmla="*/ 209821 h 560104"/>
              <a:gd name="connsiteX99" fmla="*/ 1268401 w 11957704"/>
              <a:gd name="connsiteY99" fmla="*/ 234729 h 560104"/>
              <a:gd name="connsiteX100" fmla="*/ 1268401 w 11957704"/>
              <a:gd name="connsiteY100" fmla="*/ 326057 h 560104"/>
              <a:gd name="connsiteX101" fmla="*/ 1239707 w 11957704"/>
              <a:gd name="connsiteY101" fmla="*/ 346813 h 560104"/>
              <a:gd name="connsiteX102" fmla="*/ 1215794 w 11957704"/>
              <a:gd name="connsiteY102" fmla="*/ 326057 h 560104"/>
              <a:gd name="connsiteX103" fmla="*/ 1215794 w 11957704"/>
              <a:gd name="connsiteY103" fmla="*/ 234729 h 560104"/>
              <a:gd name="connsiteX104" fmla="*/ 1239707 w 11957704"/>
              <a:gd name="connsiteY104" fmla="*/ 209821 h 560104"/>
              <a:gd name="connsiteX105" fmla="*/ 837274 w 11957704"/>
              <a:gd name="connsiteY105" fmla="*/ 209821 h 560104"/>
              <a:gd name="connsiteX106" fmla="*/ 861187 w 11957704"/>
              <a:gd name="connsiteY106" fmla="*/ 234729 h 560104"/>
              <a:gd name="connsiteX107" fmla="*/ 861187 w 11957704"/>
              <a:gd name="connsiteY107" fmla="*/ 326057 h 560104"/>
              <a:gd name="connsiteX108" fmla="*/ 837274 w 11957704"/>
              <a:gd name="connsiteY108" fmla="*/ 346813 h 560104"/>
              <a:gd name="connsiteX109" fmla="*/ 808580 w 11957704"/>
              <a:gd name="connsiteY109" fmla="*/ 326057 h 560104"/>
              <a:gd name="connsiteX110" fmla="*/ 808580 w 11957704"/>
              <a:gd name="connsiteY110" fmla="*/ 234729 h 560104"/>
              <a:gd name="connsiteX111" fmla="*/ 837274 w 11957704"/>
              <a:gd name="connsiteY111" fmla="*/ 209821 h 560104"/>
              <a:gd name="connsiteX112" fmla="*/ 11102359 w 11957704"/>
              <a:gd name="connsiteY112" fmla="*/ 202885 h 560104"/>
              <a:gd name="connsiteX113" fmla="*/ 11125740 w 11957704"/>
              <a:gd name="connsiteY113" fmla="*/ 223420 h 560104"/>
              <a:gd name="connsiteX114" fmla="*/ 11125740 w 11957704"/>
              <a:gd name="connsiteY114" fmla="*/ 338416 h 560104"/>
              <a:gd name="connsiteX115" fmla="*/ 11102359 w 11957704"/>
              <a:gd name="connsiteY115" fmla="*/ 358951 h 560104"/>
              <a:gd name="connsiteX116" fmla="*/ 11078979 w 11957704"/>
              <a:gd name="connsiteY116" fmla="*/ 338416 h 560104"/>
              <a:gd name="connsiteX117" fmla="*/ 11078979 w 11957704"/>
              <a:gd name="connsiteY117" fmla="*/ 223420 h 560104"/>
              <a:gd name="connsiteX118" fmla="*/ 11102359 w 11957704"/>
              <a:gd name="connsiteY118" fmla="*/ 202885 h 560104"/>
              <a:gd name="connsiteX119" fmla="*/ 9596525 w 11957704"/>
              <a:gd name="connsiteY119" fmla="*/ 202885 h 560104"/>
              <a:gd name="connsiteX120" fmla="*/ 9619905 w 11957704"/>
              <a:gd name="connsiteY120" fmla="*/ 223420 h 560104"/>
              <a:gd name="connsiteX121" fmla="*/ 9619905 w 11957704"/>
              <a:gd name="connsiteY121" fmla="*/ 338416 h 560104"/>
              <a:gd name="connsiteX122" fmla="*/ 9596525 w 11957704"/>
              <a:gd name="connsiteY122" fmla="*/ 358951 h 560104"/>
              <a:gd name="connsiteX123" fmla="*/ 9573144 w 11957704"/>
              <a:gd name="connsiteY123" fmla="*/ 338416 h 560104"/>
              <a:gd name="connsiteX124" fmla="*/ 9573144 w 11957704"/>
              <a:gd name="connsiteY124" fmla="*/ 223420 h 560104"/>
              <a:gd name="connsiteX125" fmla="*/ 9596525 w 11957704"/>
              <a:gd name="connsiteY125" fmla="*/ 202885 h 560104"/>
              <a:gd name="connsiteX126" fmla="*/ 8052432 w 11957704"/>
              <a:gd name="connsiteY126" fmla="*/ 202885 h 560104"/>
              <a:gd name="connsiteX127" fmla="*/ 8075813 w 11957704"/>
              <a:gd name="connsiteY127" fmla="*/ 223420 h 560104"/>
              <a:gd name="connsiteX128" fmla="*/ 8075813 w 11957704"/>
              <a:gd name="connsiteY128" fmla="*/ 338416 h 560104"/>
              <a:gd name="connsiteX129" fmla="*/ 8052432 w 11957704"/>
              <a:gd name="connsiteY129" fmla="*/ 358951 h 560104"/>
              <a:gd name="connsiteX130" fmla="*/ 8029052 w 11957704"/>
              <a:gd name="connsiteY130" fmla="*/ 338416 h 560104"/>
              <a:gd name="connsiteX131" fmla="*/ 8029052 w 11957704"/>
              <a:gd name="connsiteY131" fmla="*/ 223420 h 560104"/>
              <a:gd name="connsiteX132" fmla="*/ 8052432 w 11957704"/>
              <a:gd name="connsiteY132" fmla="*/ 202885 h 560104"/>
              <a:gd name="connsiteX133" fmla="*/ 6546597 w 11957704"/>
              <a:gd name="connsiteY133" fmla="*/ 202885 h 560104"/>
              <a:gd name="connsiteX134" fmla="*/ 6569978 w 11957704"/>
              <a:gd name="connsiteY134" fmla="*/ 223420 h 560104"/>
              <a:gd name="connsiteX135" fmla="*/ 6569978 w 11957704"/>
              <a:gd name="connsiteY135" fmla="*/ 338416 h 560104"/>
              <a:gd name="connsiteX136" fmla="*/ 6546597 w 11957704"/>
              <a:gd name="connsiteY136" fmla="*/ 358951 h 560104"/>
              <a:gd name="connsiteX137" fmla="*/ 6523217 w 11957704"/>
              <a:gd name="connsiteY137" fmla="*/ 338416 h 560104"/>
              <a:gd name="connsiteX138" fmla="*/ 6523217 w 11957704"/>
              <a:gd name="connsiteY138" fmla="*/ 223420 h 560104"/>
              <a:gd name="connsiteX139" fmla="*/ 6546597 w 11957704"/>
              <a:gd name="connsiteY139" fmla="*/ 202885 h 560104"/>
              <a:gd name="connsiteX140" fmla="*/ 5087660 w 11957704"/>
              <a:gd name="connsiteY140" fmla="*/ 202885 h 560104"/>
              <a:gd name="connsiteX141" fmla="*/ 5111042 w 11957704"/>
              <a:gd name="connsiteY141" fmla="*/ 223420 h 560104"/>
              <a:gd name="connsiteX142" fmla="*/ 5111042 w 11957704"/>
              <a:gd name="connsiteY142" fmla="*/ 338416 h 560104"/>
              <a:gd name="connsiteX143" fmla="*/ 5087660 w 11957704"/>
              <a:gd name="connsiteY143" fmla="*/ 358951 h 560104"/>
              <a:gd name="connsiteX144" fmla="*/ 5064279 w 11957704"/>
              <a:gd name="connsiteY144" fmla="*/ 338416 h 560104"/>
              <a:gd name="connsiteX145" fmla="*/ 5064279 w 11957704"/>
              <a:gd name="connsiteY145" fmla="*/ 223420 h 560104"/>
              <a:gd name="connsiteX146" fmla="*/ 5087660 w 11957704"/>
              <a:gd name="connsiteY146" fmla="*/ 202885 h 560104"/>
              <a:gd name="connsiteX147" fmla="*/ 3581838 w 11957704"/>
              <a:gd name="connsiteY147" fmla="*/ 202885 h 560104"/>
              <a:gd name="connsiteX148" fmla="*/ 3605218 w 11957704"/>
              <a:gd name="connsiteY148" fmla="*/ 223420 h 560104"/>
              <a:gd name="connsiteX149" fmla="*/ 3605218 w 11957704"/>
              <a:gd name="connsiteY149" fmla="*/ 338416 h 560104"/>
              <a:gd name="connsiteX150" fmla="*/ 3581838 w 11957704"/>
              <a:gd name="connsiteY150" fmla="*/ 358951 h 560104"/>
              <a:gd name="connsiteX151" fmla="*/ 3558458 w 11957704"/>
              <a:gd name="connsiteY151" fmla="*/ 338416 h 560104"/>
              <a:gd name="connsiteX152" fmla="*/ 3558458 w 11957704"/>
              <a:gd name="connsiteY152" fmla="*/ 223420 h 560104"/>
              <a:gd name="connsiteX153" fmla="*/ 3581838 w 11957704"/>
              <a:gd name="connsiteY153" fmla="*/ 202885 h 560104"/>
              <a:gd name="connsiteX154" fmla="*/ 2037745 w 11957704"/>
              <a:gd name="connsiteY154" fmla="*/ 202885 h 560104"/>
              <a:gd name="connsiteX155" fmla="*/ 2061124 w 11957704"/>
              <a:gd name="connsiteY155" fmla="*/ 223420 h 560104"/>
              <a:gd name="connsiteX156" fmla="*/ 2061124 w 11957704"/>
              <a:gd name="connsiteY156" fmla="*/ 338416 h 560104"/>
              <a:gd name="connsiteX157" fmla="*/ 2037745 w 11957704"/>
              <a:gd name="connsiteY157" fmla="*/ 358951 h 560104"/>
              <a:gd name="connsiteX158" fmla="*/ 2014363 w 11957704"/>
              <a:gd name="connsiteY158" fmla="*/ 338416 h 560104"/>
              <a:gd name="connsiteX159" fmla="*/ 2014363 w 11957704"/>
              <a:gd name="connsiteY159" fmla="*/ 223420 h 560104"/>
              <a:gd name="connsiteX160" fmla="*/ 2037745 w 11957704"/>
              <a:gd name="connsiteY160" fmla="*/ 202885 h 560104"/>
              <a:gd name="connsiteX161" fmla="*/ 531909 w 11957704"/>
              <a:gd name="connsiteY161" fmla="*/ 202885 h 560104"/>
              <a:gd name="connsiteX162" fmla="*/ 555290 w 11957704"/>
              <a:gd name="connsiteY162" fmla="*/ 223420 h 560104"/>
              <a:gd name="connsiteX163" fmla="*/ 555290 w 11957704"/>
              <a:gd name="connsiteY163" fmla="*/ 338416 h 560104"/>
              <a:gd name="connsiteX164" fmla="*/ 531909 w 11957704"/>
              <a:gd name="connsiteY164" fmla="*/ 358951 h 560104"/>
              <a:gd name="connsiteX165" fmla="*/ 508529 w 11957704"/>
              <a:gd name="connsiteY165" fmla="*/ 338416 h 560104"/>
              <a:gd name="connsiteX166" fmla="*/ 508529 w 11957704"/>
              <a:gd name="connsiteY166" fmla="*/ 223420 h 560104"/>
              <a:gd name="connsiteX167" fmla="*/ 531909 w 11957704"/>
              <a:gd name="connsiteY167" fmla="*/ 202885 h 560104"/>
              <a:gd name="connsiteX168" fmla="*/ 11509928 w 11957704"/>
              <a:gd name="connsiteY168" fmla="*/ 185545 h 560104"/>
              <a:gd name="connsiteX169" fmla="*/ 11532954 w 11957704"/>
              <a:gd name="connsiteY169" fmla="*/ 206278 h 560104"/>
              <a:gd name="connsiteX170" fmla="*/ 11532954 w 11957704"/>
              <a:gd name="connsiteY170" fmla="*/ 355559 h 560104"/>
              <a:gd name="connsiteX171" fmla="*/ 11509928 w 11957704"/>
              <a:gd name="connsiteY171" fmla="*/ 376292 h 560104"/>
              <a:gd name="connsiteX172" fmla="*/ 11482296 w 11957704"/>
              <a:gd name="connsiteY172" fmla="*/ 355559 h 560104"/>
              <a:gd name="connsiteX173" fmla="*/ 11482296 w 11957704"/>
              <a:gd name="connsiteY173" fmla="*/ 206278 h 560104"/>
              <a:gd name="connsiteX174" fmla="*/ 11509928 w 11957704"/>
              <a:gd name="connsiteY174" fmla="*/ 185545 h 560104"/>
              <a:gd name="connsiteX175" fmla="*/ 10598081 w 11957704"/>
              <a:gd name="connsiteY175" fmla="*/ 185545 h 560104"/>
              <a:gd name="connsiteX176" fmla="*/ 10621107 w 11957704"/>
              <a:gd name="connsiteY176" fmla="*/ 206278 h 560104"/>
              <a:gd name="connsiteX177" fmla="*/ 10621107 w 11957704"/>
              <a:gd name="connsiteY177" fmla="*/ 355559 h 560104"/>
              <a:gd name="connsiteX178" fmla="*/ 10598081 w 11957704"/>
              <a:gd name="connsiteY178" fmla="*/ 376292 h 560104"/>
              <a:gd name="connsiteX179" fmla="*/ 10570449 w 11957704"/>
              <a:gd name="connsiteY179" fmla="*/ 355559 h 560104"/>
              <a:gd name="connsiteX180" fmla="*/ 10570449 w 11957704"/>
              <a:gd name="connsiteY180" fmla="*/ 206278 h 560104"/>
              <a:gd name="connsiteX181" fmla="*/ 10598081 w 11957704"/>
              <a:gd name="connsiteY181" fmla="*/ 185545 h 560104"/>
              <a:gd name="connsiteX182" fmla="*/ 10004093 w 11957704"/>
              <a:gd name="connsiteY182" fmla="*/ 185545 h 560104"/>
              <a:gd name="connsiteX183" fmla="*/ 10027119 w 11957704"/>
              <a:gd name="connsiteY183" fmla="*/ 206278 h 560104"/>
              <a:gd name="connsiteX184" fmla="*/ 10027119 w 11957704"/>
              <a:gd name="connsiteY184" fmla="*/ 355559 h 560104"/>
              <a:gd name="connsiteX185" fmla="*/ 10004093 w 11957704"/>
              <a:gd name="connsiteY185" fmla="*/ 376292 h 560104"/>
              <a:gd name="connsiteX186" fmla="*/ 9976461 w 11957704"/>
              <a:gd name="connsiteY186" fmla="*/ 355559 h 560104"/>
              <a:gd name="connsiteX187" fmla="*/ 9976461 w 11957704"/>
              <a:gd name="connsiteY187" fmla="*/ 206278 h 560104"/>
              <a:gd name="connsiteX188" fmla="*/ 10004093 w 11957704"/>
              <a:gd name="connsiteY188" fmla="*/ 185545 h 560104"/>
              <a:gd name="connsiteX189" fmla="*/ 9092246 w 11957704"/>
              <a:gd name="connsiteY189" fmla="*/ 185545 h 560104"/>
              <a:gd name="connsiteX190" fmla="*/ 9115272 w 11957704"/>
              <a:gd name="connsiteY190" fmla="*/ 206278 h 560104"/>
              <a:gd name="connsiteX191" fmla="*/ 9115272 w 11957704"/>
              <a:gd name="connsiteY191" fmla="*/ 355559 h 560104"/>
              <a:gd name="connsiteX192" fmla="*/ 9092246 w 11957704"/>
              <a:gd name="connsiteY192" fmla="*/ 376292 h 560104"/>
              <a:gd name="connsiteX193" fmla="*/ 9064614 w 11957704"/>
              <a:gd name="connsiteY193" fmla="*/ 355559 h 560104"/>
              <a:gd name="connsiteX194" fmla="*/ 9064614 w 11957704"/>
              <a:gd name="connsiteY194" fmla="*/ 206278 h 560104"/>
              <a:gd name="connsiteX195" fmla="*/ 9092246 w 11957704"/>
              <a:gd name="connsiteY195" fmla="*/ 185545 h 560104"/>
              <a:gd name="connsiteX196" fmla="*/ 8460001 w 11957704"/>
              <a:gd name="connsiteY196" fmla="*/ 185545 h 560104"/>
              <a:gd name="connsiteX197" fmla="*/ 8483027 w 11957704"/>
              <a:gd name="connsiteY197" fmla="*/ 206278 h 560104"/>
              <a:gd name="connsiteX198" fmla="*/ 8483027 w 11957704"/>
              <a:gd name="connsiteY198" fmla="*/ 355559 h 560104"/>
              <a:gd name="connsiteX199" fmla="*/ 8460001 w 11957704"/>
              <a:gd name="connsiteY199" fmla="*/ 376292 h 560104"/>
              <a:gd name="connsiteX200" fmla="*/ 8432369 w 11957704"/>
              <a:gd name="connsiteY200" fmla="*/ 355559 h 560104"/>
              <a:gd name="connsiteX201" fmla="*/ 8432369 w 11957704"/>
              <a:gd name="connsiteY201" fmla="*/ 206278 h 560104"/>
              <a:gd name="connsiteX202" fmla="*/ 8460001 w 11957704"/>
              <a:gd name="connsiteY202" fmla="*/ 185545 h 560104"/>
              <a:gd name="connsiteX203" fmla="*/ 7548153 w 11957704"/>
              <a:gd name="connsiteY203" fmla="*/ 185545 h 560104"/>
              <a:gd name="connsiteX204" fmla="*/ 7571180 w 11957704"/>
              <a:gd name="connsiteY204" fmla="*/ 206278 h 560104"/>
              <a:gd name="connsiteX205" fmla="*/ 7571180 w 11957704"/>
              <a:gd name="connsiteY205" fmla="*/ 355559 h 560104"/>
              <a:gd name="connsiteX206" fmla="*/ 7548153 w 11957704"/>
              <a:gd name="connsiteY206" fmla="*/ 376292 h 560104"/>
              <a:gd name="connsiteX207" fmla="*/ 7520522 w 11957704"/>
              <a:gd name="connsiteY207" fmla="*/ 355559 h 560104"/>
              <a:gd name="connsiteX208" fmla="*/ 7520522 w 11957704"/>
              <a:gd name="connsiteY208" fmla="*/ 206278 h 560104"/>
              <a:gd name="connsiteX209" fmla="*/ 7548153 w 11957704"/>
              <a:gd name="connsiteY209" fmla="*/ 185545 h 560104"/>
              <a:gd name="connsiteX210" fmla="*/ 6954165 w 11957704"/>
              <a:gd name="connsiteY210" fmla="*/ 185545 h 560104"/>
              <a:gd name="connsiteX211" fmla="*/ 6977192 w 11957704"/>
              <a:gd name="connsiteY211" fmla="*/ 206278 h 560104"/>
              <a:gd name="connsiteX212" fmla="*/ 6977192 w 11957704"/>
              <a:gd name="connsiteY212" fmla="*/ 355559 h 560104"/>
              <a:gd name="connsiteX213" fmla="*/ 6954165 w 11957704"/>
              <a:gd name="connsiteY213" fmla="*/ 376292 h 560104"/>
              <a:gd name="connsiteX214" fmla="*/ 6926534 w 11957704"/>
              <a:gd name="connsiteY214" fmla="*/ 355559 h 560104"/>
              <a:gd name="connsiteX215" fmla="*/ 6926534 w 11957704"/>
              <a:gd name="connsiteY215" fmla="*/ 206278 h 560104"/>
              <a:gd name="connsiteX216" fmla="*/ 6954165 w 11957704"/>
              <a:gd name="connsiteY216" fmla="*/ 185545 h 560104"/>
              <a:gd name="connsiteX217" fmla="*/ 6042318 w 11957704"/>
              <a:gd name="connsiteY217" fmla="*/ 185545 h 560104"/>
              <a:gd name="connsiteX218" fmla="*/ 6065345 w 11957704"/>
              <a:gd name="connsiteY218" fmla="*/ 206278 h 560104"/>
              <a:gd name="connsiteX219" fmla="*/ 6065345 w 11957704"/>
              <a:gd name="connsiteY219" fmla="*/ 355559 h 560104"/>
              <a:gd name="connsiteX220" fmla="*/ 6042318 w 11957704"/>
              <a:gd name="connsiteY220" fmla="*/ 376292 h 560104"/>
              <a:gd name="connsiteX221" fmla="*/ 6014687 w 11957704"/>
              <a:gd name="connsiteY221" fmla="*/ 355559 h 560104"/>
              <a:gd name="connsiteX222" fmla="*/ 6014687 w 11957704"/>
              <a:gd name="connsiteY222" fmla="*/ 206278 h 560104"/>
              <a:gd name="connsiteX223" fmla="*/ 6042318 w 11957704"/>
              <a:gd name="connsiteY223" fmla="*/ 185545 h 560104"/>
              <a:gd name="connsiteX224" fmla="*/ 5495229 w 11957704"/>
              <a:gd name="connsiteY224" fmla="*/ 185545 h 560104"/>
              <a:gd name="connsiteX225" fmla="*/ 5518255 w 11957704"/>
              <a:gd name="connsiteY225" fmla="*/ 206278 h 560104"/>
              <a:gd name="connsiteX226" fmla="*/ 5518255 w 11957704"/>
              <a:gd name="connsiteY226" fmla="*/ 355559 h 560104"/>
              <a:gd name="connsiteX227" fmla="*/ 5495229 w 11957704"/>
              <a:gd name="connsiteY227" fmla="*/ 376292 h 560104"/>
              <a:gd name="connsiteX228" fmla="*/ 5467598 w 11957704"/>
              <a:gd name="connsiteY228" fmla="*/ 355559 h 560104"/>
              <a:gd name="connsiteX229" fmla="*/ 5467598 w 11957704"/>
              <a:gd name="connsiteY229" fmla="*/ 206278 h 560104"/>
              <a:gd name="connsiteX230" fmla="*/ 5495229 w 11957704"/>
              <a:gd name="connsiteY230" fmla="*/ 185545 h 560104"/>
              <a:gd name="connsiteX231" fmla="*/ 4583382 w 11957704"/>
              <a:gd name="connsiteY231" fmla="*/ 185545 h 560104"/>
              <a:gd name="connsiteX232" fmla="*/ 4606409 w 11957704"/>
              <a:gd name="connsiteY232" fmla="*/ 206278 h 560104"/>
              <a:gd name="connsiteX233" fmla="*/ 4606409 w 11957704"/>
              <a:gd name="connsiteY233" fmla="*/ 355559 h 560104"/>
              <a:gd name="connsiteX234" fmla="*/ 4583382 w 11957704"/>
              <a:gd name="connsiteY234" fmla="*/ 376292 h 560104"/>
              <a:gd name="connsiteX235" fmla="*/ 4555751 w 11957704"/>
              <a:gd name="connsiteY235" fmla="*/ 355559 h 560104"/>
              <a:gd name="connsiteX236" fmla="*/ 4555751 w 11957704"/>
              <a:gd name="connsiteY236" fmla="*/ 206278 h 560104"/>
              <a:gd name="connsiteX237" fmla="*/ 4583382 w 11957704"/>
              <a:gd name="connsiteY237" fmla="*/ 185545 h 560104"/>
              <a:gd name="connsiteX238" fmla="*/ 3989407 w 11957704"/>
              <a:gd name="connsiteY238" fmla="*/ 185545 h 560104"/>
              <a:gd name="connsiteX239" fmla="*/ 4012432 w 11957704"/>
              <a:gd name="connsiteY239" fmla="*/ 206278 h 560104"/>
              <a:gd name="connsiteX240" fmla="*/ 4012432 w 11957704"/>
              <a:gd name="connsiteY240" fmla="*/ 355559 h 560104"/>
              <a:gd name="connsiteX241" fmla="*/ 3989407 w 11957704"/>
              <a:gd name="connsiteY241" fmla="*/ 376292 h 560104"/>
              <a:gd name="connsiteX242" fmla="*/ 3961776 w 11957704"/>
              <a:gd name="connsiteY242" fmla="*/ 355559 h 560104"/>
              <a:gd name="connsiteX243" fmla="*/ 3961776 w 11957704"/>
              <a:gd name="connsiteY243" fmla="*/ 206278 h 560104"/>
              <a:gd name="connsiteX244" fmla="*/ 3989407 w 11957704"/>
              <a:gd name="connsiteY244" fmla="*/ 185545 h 560104"/>
              <a:gd name="connsiteX245" fmla="*/ 3077561 w 11957704"/>
              <a:gd name="connsiteY245" fmla="*/ 185545 h 560104"/>
              <a:gd name="connsiteX246" fmla="*/ 3100586 w 11957704"/>
              <a:gd name="connsiteY246" fmla="*/ 206278 h 560104"/>
              <a:gd name="connsiteX247" fmla="*/ 3100586 w 11957704"/>
              <a:gd name="connsiteY247" fmla="*/ 355559 h 560104"/>
              <a:gd name="connsiteX248" fmla="*/ 3077561 w 11957704"/>
              <a:gd name="connsiteY248" fmla="*/ 376292 h 560104"/>
              <a:gd name="connsiteX249" fmla="*/ 3049930 w 11957704"/>
              <a:gd name="connsiteY249" fmla="*/ 355559 h 560104"/>
              <a:gd name="connsiteX250" fmla="*/ 3049930 w 11957704"/>
              <a:gd name="connsiteY250" fmla="*/ 206278 h 560104"/>
              <a:gd name="connsiteX251" fmla="*/ 3077561 w 11957704"/>
              <a:gd name="connsiteY251" fmla="*/ 185545 h 560104"/>
              <a:gd name="connsiteX252" fmla="*/ 2445311 w 11957704"/>
              <a:gd name="connsiteY252" fmla="*/ 185545 h 560104"/>
              <a:gd name="connsiteX253" fmla="*/ 2468337 w 11957704"/>
              <a:gd name="connsiteY253" fmla="*/ 206278 h 560104"/>
              <a:gd name="connsiteX254" fmla="*/ 2468337 w 11957704"/>
              <a:gd name="connsiteY254" fmla="*/ 355559 h 560104"/>
              <a:gd name="connsiteX255" fmla="*/ 2445311 w 11957704"/>
              <a:gd name="connsiteY255" fmla="*/ 376292 h 560104"/>
              <a:gd name="connsiteX256" fmla="*/ 2417678 w 11957704"/>
              <a:gd name="connsiteY256" fmla="*/ 355559 h 560104"/>
              <a:gd name="connsiteX257" fmla="*/ 2417678 w 11957704"/>
              <a:gd name="connsiteY257" fmla="*/ 206278 h 560104"/>
              <a:gd name="connsiteX258" fmla="*/ 2445311 w 11957704"/>
              <a:gd name="connsiteY258" fmla="*/ 185545 h 560104"/>
              <a:gd name="connsiteX259" fmla="*/ 1533464 w 11957704"/>
              <a:gd name="connsiteY259" fmla="*/ 185545 h 560104"/>
              <a:gd name="connsiteX260" fmla="*/ 1556491 w 11957704"/>
              <a:gd name="connsiteY260" fmla="*/ 206278 h 560104"/>
              <a:gd name="connsiteX261" fmla="*/ 1556491 w 11957704"/>
              <a:gd name="connsiteY261" fmla="*/ 355559 h 560104"/>
              <a:gd name="connsiteX262" fmla="*/ 1533464 w 11957704"/>
              <a:gd name="connsiteY262" fmla="*/ 376292 h 560104"/>
              <a:gd name="connsiteX263" fmla="*/ 1505833 w 11957704"/>
              <a:gd name="connsiteY263" fmla="*/ 355559 h 560104"/>
              <a:gd name="connsiteX264" fmla="*/ 1505833 w 11957704"/>
              <a:gd name="connsiteY264" fmla="*/ 206278 h 560104"/>
              <a:gd name="connsiteX265" fmla="*/ 1533464 w 11957704"/>
              <a:gd name="connsiteY265" fmla="*/ 185545 h 560104"/>
              <a:gd name="connsiteX266" fmla="*/ 939478 w 11957704"/>
              <a:gd name="connsiteY266" fmla="*/ 185545 h 560104"/>
              <a:gd name="connsiteX267" fmla="*/ 962504 w 11957704"/>
              <a:gd name="connsiteY267" fmla="*/ 206278 h 560104"/>
              <a:gd name="connsiteX268" fmla="*/ 962504 w 11957704"/>
              <a:gd name="connsiteY268" fmla="*/ 355559 h 560104"/>
              <a:gd name="connsiteX269" fmla="*/ 939478 w 11957704"/>
              <a:gd name="connsiteY269" fmla="*/ 376292 h 560104"/>
              <a:gd name="connsiteX270" fmla="*/ 911845 w 11957704"/>
              <a:gd name="connsiteY270" fmla="*/ 355559 h 560104"/>
              <a:gd name="connsiteX271" fmla="*/ 911845 w 11957704"/>
              <a:gd name="connsiteY271" fmla="*/ 206278 h 560104"/>
              <a:gd name="connsiteX272" fmla="*/ 939478 w 11957704"/>
              <a:gd name="connsiteY272" fmla="*/ 185545 h 560104"/>
              <a:gd name="connsiteX273" fmla="*/ 27631 w 11957704"/>
              <a:gd name="connsiteY273" fmla="*/ 185545 h 560104"/>
              <a:gd name="connsiteX274" fmla="*/ 50658 w 11957704"/>
              <a:gd name="connsiteY274" fmla="*/ 206278 h 560104"/>
              <a:gd name="connsiteX275" fmla="*/ 50658 w 11957704"/>
              <a:gd name="connsiteY275" fmla="*/ 355559 h 560104"/>
              <a:gd name="connsiteX276" fmla="*/ 27631 w 11957704"/>
              <a:gd name="connsiteY276" fmla="*/ 376292 h 560104"/>
              <a:gd name="connsiteX277" fmla="*/ 0 w 11957704"/>
              <a:gd name="connsiteY277" fmla="*/ 355559 h 560104"/>
              <a:gd name="connsiteX278" fmla="*/ 0 w 11957704"/>
              <a:gd name="connsiteY278" fmla="*/ 206278 h 560104"/>
              <a:gd name="connsiteX279" fmla="*/ 27631 w 11957704"/>
              <a:gd name="connsiteY279" fmla="*/ 185545 h 560104"/>
              <a:gd name="connsiteX280" fmla="*/ 10899372 w 11957704"/>
              <a:gd name="connsiteY280" fmla="*/ 169939 h 560104"/>
              <a:gd name="connsiteX281" fmla="*/ 10927004 w 11957704"/>
              <a:gd name="connsiteY281" fmla="*/ 190491 h 560104"/>
              <a:gd name="connsiteX282" fmla="*/ 10927004 w 11957704"/>
              <a:gd name="connsiteY282" fmla="*/ 371348 h 560104"/>
              <a:gd name="connsiteX283" fmla="*/ 10899372 w 11957704"/>
              <a:gd name="connsiteY283" fmla="*/ 391900 h 560104"/>
              <a:gd name="connsiteX284" fmla="*/ 10876346 w 11957704"/>
              <a:gd name="connsiteY284" fmla="*/ 371348 h 560104"/>
              <a:gd name="connsiteX285" fmla="*/ 10876346 w 11957704"/>
              <a:gd name="connsiteY285" fmla="*/ 190491 h 560104"/>
              <a:gd name="connsiteX286" fmla="*/ 10899372 w 11957704"/>
              <a:gd name="connsiteY286" fmla="*/ 169939 h 560104"/>
              <a:gd name="connsiteX287" fmla="*/ 9393537 w 11957704"/>
              <a:gd name="connsiteY287" fmla="*/ 169939 h 560104"/>
              <a:gd name="connsiteX288" fmla="*/ 9421169 w 11957704"/>
              <a:gd name="connsiteY288" fmla="*/ 190491 h 560104"/>
              <a:gd name="connsiteX289" fmla="*/ 9421169 w 11957704"/>
              <a:gd name="connsiteY289" fmla="*/ 371348 h 560104"/>
              <a:gd name="connsiteX290" fmla="*/ 9393537 w 11957704"/>
              <a:gd name="connsiteY290" fmla="*/ 391900 h 560104"/>
              <a:gd name="connsiteX291" fmla="*/ 9370511 w 11957704"/>
              <a:gd name="connsiteY291" fmla="*/ 371348 h 560104"/>
              <a:gd name="connsiteX292" fmla="*/ 9370511 w 11957704"/>
              <a:gd name="connsiteY292" fmla="*/ 190491 h 560104"/>
              <a:gd name="connsiteX293" fmla="*/ 9393537 w 11957704"/>
              <a:gd name="connsiteY293" fmla="*/ 169939 h 560104"/>
              <a:gd name="connsiteX294" fmla="*/ 7849445 w 11957704"/>
              <a:gd name="connsiteY294" fmla="*/ 169939 h 560104"/>
              <a:gd name="connsiteX295" fmla="*/ 7877077 w 11957704"/>
              <a:gd name="connsiteY295" fmla="*/ 190491 h 560104"/>
              <a:gd name="connsiteX296" fmla="*/ 7877077 w 11957704"/>
              <a:gd name="connsiteY296" fmla="*/ 371348 h 560104"/>
              <a:gd name="connsiteX297" fmla="*/ 7849445 w 11957704"/>
              <a:gd name="connsiteY297" fmla="*/ 391900 h 560104"/>
              <a:gd name="connsiteX298" fmla="*/ 7826419 w 11957704"/>
              <a:gd name="connsiteY298" fmla="*/ 371348 h 560104"/>
              <a:gd name="connsiteX299" fmla="*/ 7826419 w 11957704"/>
              <a:gd name="connsiteY299" fmla="*/ 190491 h 560104"/>
              <a:gd name="connsiteX300" fmla="*/ 7849445 w 11957704"/>
              <a:gd name="connsiteY300" fmla="*/ 169939 h 560104"/>
              <a:gd name="connsiteX301" fmla="*/ 6343610 w 11957704"/>
              <a:gd name="connsiteY301" fmla="*/ 169939 h 560104"/>
              <a:gd name="connsiteX302" fmla="*/ 6371242 w 11957704"/>
              <a:gd name="connsiteY302" fmla="*/ 190491 h 560104"/>
              <a:gd name="connsiteX303" fmla="*/ 6371242 w 11957704"/>
              <a:gd name="connsiteY303" fmla="*/ 371348 h 560104"/>
              <a:gd name="connsiteX304" fmla="*/ 6343610 w 11957704"/>
              <a:gd name="connsiteY304" fmla="*/ 391900 h 560104"/>
              <a:gd name="connsiteX305" fmla="*/ 6320584 w 11957704"/>
              <a:gd name="connsiteY305" fmla="*/ 371348 h 560104"/>
              <a:gd name="connsiteX306" fmla="*/ 6320584 w 11957704"/>
              <a:gd name="connsiteY306" fmla="*/ 190491 h 560104"/>
              <a:gd name="connsiteX307" fmla="*/ 6343610 w 11957704"/>
              <a:gd name="connsiteY307" fmla="*/ 169939 h 560104"/>
              <a:gd name="connsiteX308" fmla="*/ 4884674 w 11957704"/>
              <a:gd name="connsiteY308" fmla="*/ 169939 h 560104"/>
              <a:gd name="connsiteX309" fmla="*/ 4912306 w 11957704"/>
              <a:gd name="connsiteY309" fmla="*/ 190491 h 560104"/>
              <a:gd name="connsiteX310" fmla="*/ 4912306 w 11957704"/>
              <a:gd name="connsiteY310" fmla="*/ 371348 h 560104"/>
              <a:gd name="connsiteX311" fmla="*/ 4884674 w 11957704"/>
              <a:gd name="connsiteY311" fmla="*/ 391900 h 560104"/>
              <a:gd name="connsiteX312" fmla="*/ 4861648 w 11957704"/>
              <a:gd name="connsiteY312" fmla="*/ 371348 h 560104"/>
              <a:gd name="connsiteX313" fmla="*/ 4861648 w 11957704"/>
              <a:gd name="connsiteY313" fmla="*/ 190491 h 560104"/>
              <a:gd name="connsiteX314" fmla="*/ 4884674 w 11957704"/>
              <a:gd name="connsiteY314" fmla="*/ 169939 h 560104"/>
              <a:gd name="connsiteX315" fmla="*/ 3378851 w 11957704"/>
              <a:gd name="connsiteY315" fmla="*/ 169939 h 560104"/>
              <a:gd name="connsiteX316" fmla="*/ 3406482 w 11957704"/>
              <a:gd name="connsiteY316" fmla="*/ 190491 h 560104"/>
              <a:gd name="connsiteX317" fmla="*/ 3406482 w 11957704"/>
              <a:gd name="connsiteY317" fmla="*/ 371348 h 560104"/>
              <a:gd name="connsiteX318" fmla="*/ 3378851 w 11957704"/>
              <a:gd name="connsiteY318" fmla="*/ 391900 h 560104"/>
              <a:gd name="connsiteX319" fmla="*/ 3355825 w 11957704"/>
              <a:gd name="connsiteY319" fmla="*/ 371348 h 560104"/>
              <a:gd name="connsiteX320" fmla="*/ 3355825 w 11957704"/>
              <a:gd name="connsiteY320" fmla="*/ 190491 h 560104"/>
              <a:gd name="connsiteX321" fmla="*/ 3378851 w 11957704"/>
              <a:gd name="connsiteY321" fmla="*/ 169939 h 560104"/>
              <a:gd name="connsiteX322" fmla="*/ 1834756 w 11957704"/>
              <a:gd name="connsiteY322" fmla="*/ 169939 h 560104"/>
              <a:gd name="connsiteX323" fmla="*/ 1862387 w 11957704"/>
              <a:gd name="connsiteY323" fmla="*/ 190491 h 560104"/>
              <a:gd name="connsiteX324" fmla="*/ 1862387 w 11957704"/>
              <a:gd name="connsiteY324" fmla="*/ 371348 h 560104"/>
              <a:gd name="connsiteX325" fmla="*/ 1834756 w 11957704"/>
              <a:gd name="connsiteY325" fmla="*/ 391900 h 560104"/>
              <a:gd name="connsiteX326" fmla="*/ 1811730 w 11957704"/>
              <a:gd name="connsiteY326" fmla="*/ 371348 h 560104"/>
              <a:gd name="connsiteX327" fmla="*/ 1811730 w 11957704"/>
              <a:gd name="connsiteY327" fmla="*/ 190491 h 560104"/>
              <a:gd name="connsiteX328" fmla="*/ 1834756 w 11957704"/>
              <a:gd name="connsiteY328" fmla="*/ 169939 h 560104"/>
              <a:gd name="connsiteX329" fmla="*/ 328922 w 11957704"/>
              <a:gd name="connsiteY329" fmla="*/ 169939 h 560104"/>
              <a:gd name="connsiteX330" fmla="*/ 356554 w 11957704"/>
              <a:gd name="connsiteY330" fmla="*/ 190491 h 560104"/>
              <a:gd name="connsiteX331" fmla="*/ 356554 w 11957704"/>
              <a:gd name="connsiteY331" fmla="*/ 371348 h 560104"/>
              <a:gd name="connsiteX332" fmla="*/ 328922 w 11957704"/>
              <a:gd name="connsiteY332" fmla="*/ 391900 h 560104"/>
              <a:gd name="connsiteX333" fmla="*/ 305896 w 11957704"/>
              <a:gd name="connsiteY333" fmla="*/ 371348 h 560104"/>
              <a:gd name="connsiteX334" fmla="*/ 305896 w 11957704"/>
              <a:gd name="connsiteY334" fmla="*/ 190491 h 560104"/>
              <a:gd name="connsiteX335" fmla="*/ 328922 w 11957704"/>
              <a:gd name="connsiteY335" fmla="*/ 169939 h 560104"/>
              <a:gd name="connsiteX336" fmla="*/ 11930072 w 11957704"/>
              <a:gd name="connsiteY336" fmla="*/ 157799 h 560104"/>
              <a:gd name="connsiteX337" fmla="*/ 11957704 w 11957704"/>
              <a:gd name="connsiteY337" fmla="*/ 178319 h 560104"/>
              <a:gd name="connsiteX338" fmla="*/ 11957704 w 11957704"/>
              <a:gd name="connsiteY338" fmla="*/ 379412 h 560104"/>
              <a:gd name="connsiteX339" fmla="*/ 11930072 w 11957704"/>
              <a:gd name="connsiteY339" fmla="*/ 404036 h 560104"/>
              <a:gd name="connsiteX340" fmla="*/ 11907046 w 11957704"/>
              <a:gd name="connsiteY340" fmla="*/ 379412 h 560104"/>
              <a:gd name="connsiteX341" fmla="*/ 11907046 w 11957704"/>
              <a:gd name="connsiteY341" fmla="*/ 178319 h 560104"/>
              <a:gd name="connsiteX342" fmla="*/ 11930072 w 11957704"/>
              <a:gd name="connsiteY342" fmla="*/ 157799 h 560104"/>
              <a:gd name="connsiteX343" fmla="*/ 10424237 w 11957704"/>
              <a:gd name="connsiteY343" fmla="*/ 157799 h 560104"/>
              <a:gd name="connsiteX344" fmla="*/ 10451869 w 11957704"/>
              <a:gd name="connsiteY344" fmla="*/ 178319 h 560104"/>
              <a:gd name="connsiteX345" fmla="*/ 10451869 w 11957704"/>
              <a:gd name="connsiteY345" fmla="*/ 379412 h 560104"/>
              <a:gd name="connsiteX346" fmla="*/ 10424237 w 11957704"/>
              <a:gd name="connsiteY346" fmla="*/ 404036 h 560104"/>
              <a:gd name="connsiteX347" fmla="*/ 10401211 w 11957704"/>
              <a:gd name="connsiteY347" fmla="*/ 379412 h 560104"/>
              <a:gd name="connsiteX348" fmla="*/ 10401211 w 11957704"/>
              <a:gd name="connsiteY348" fmla="*/ 178319 h 560104"/>
              <a:gd name="connsiteX349" fmla="*/ 10424237 w 11957704"/>
              <a:gd name="connsiteY349" fmla="*/ 157799 h 560104"/>
              <a:gd name="connsiteX350" fmla="*/ 8880145 w 11957704"/>
              <a:gd name="connsiteY350" fmla="*/ 157799 h 560104"/>
              <a:gd name="connsiteX351" fmla="*/ 8907777 w 11957704"/>
              <a:gd name="connsiteY351" fmla="*/ 178319 h 560104"/>
              <a:gd name="connsiteX352" fmla="*/ 8907777 w 11957704"/>
              <a:gd name="connsiteY352" fmla="*/ 379412 h 560104"/>
              <a:gd name="connsiteX353" fmla="*/ 8880145 w 11957704"/>
              <a:gd name="connsiteY353" fmla="*/ 404036 h 560104"/>
              <a:gd name="connsiteX354" fmla="*/ 8857119 w 11957704"/>
              <a:gd name="connsiteY354" fmla="*/ 379412 h 560104"/>
              <a:gd name="connsiteX355" fmla="*/ 8857119 w 11957704"/>
              <a:gd name="connsiteY355" fmla="*/ 178319 h 560104"/>
              <a:gd name="connsiteX356" fmla="*/ 8880145 w 11957704"/>
              <a:gd name="connsiteY356" fmla="*/ 157799 h 560104"/>
              <a:gd name="connsiteX357" fmla="*/ 7374310 w 11957704"/>
              <a:gd name="connsiteY357" fmla="*/ 157799 h 560104"/>
              <a:gd name="connsiteX358" fmla="*/ 7401942 w 11957704"/>
              <a:gd name="connsiteY358" fmla="*/ 178319 h 560104"/>
              <a:gd name="connsiteX359" fmla="*/ 7401942 w 11957704"/>
              <a:gd name="connsiteY359" fmla="*/ 379412 h 560104"/>
              <a:gd name="connsiteX360" fmla="*/ 7374310 w 11957704"/>
              <a:gd name="connsiteY360" fmla="*/ 404036 h 560104"/>
              <a:gd name="connsiteX361" fmla="*/ 7351284 w 11957704"/>
              <a:gd name="connsiteY361" fmla="*/ 379412 h 560104"/>
              <a:gd name="connsiteX362" fmla="*/ 7351284 w 11957704"/>
              <a:gd name="connsiteY362" fmla="*/ 178319 h 560104"/>
              <a:gd name="connsiteX363" fmla="*/ 7374310 w 11957704"/>
              <a:gd name="connsiteY363" fmla="*/ 157799 h 560104"/>
              <a:gd name="connsiteX364" fmla="*/ 5915373 w 11957704"/>
              <a:gd name="connsiteY364" fmla="*/ 157799 h 560104"/>
              <a:gd name="connsiteX365" fmla="*/ 5943004 w 11957704"/>
              <a:gd name="connsiteY365" fmla="*/ 178319 h 560104"/>
              <a:gd name="connsiteX366" fmla="*/ 5943004 w 11957704"/>
              <a:gd name="connsiteY366" fmla="*/ 379412 h 560104"/>
              <a:gd name="connsiteX367" fmla="*/ 5915373 w 11957704"/>
              <a:gd name="connsiteY367" fmla="*/ 404036 h 560104"/>
              <a:gd name="connsiteX368" fmla="*/ 5892346 w 11957704"/>
              <a:gd name="connsiteY368" fmla="*/ 379412 h 560104"/>
              <a:gd name="connsiteX369" fmla="*/ 5892346 w 11957704"/>
              <a:gd name="connsiteY369" fmla="*/ 178319 h 560104"/>
              <a:gd name="connsiteX370" fmla="*/ 5915373 w 11957704"/>
              <a:gd name="connsiteY370" fmla="*/ 157799 h 560104"/>
              <a:gd name="connsiteX371" fmla="*/ 4409540 w 11957704"/>
              <a:gd name="connsiteY371" fmla="*/ 157799 h 560104"/>
              <a:gd name="connsiteX372" fmla="*/ 4437172 w 11957704"/>
              <a:gd name="connsiteY372" fmla="*/ 178319 h 560104"/>
              <a:gd name="connsiteX373" fmla="*/ 4437172 w 11957704"/>
              <a:gd name="connsiteY373" fmla="*/ 379412 h 560104"/>
              <a:gd name="connsiteX374" fmla="*/ 4409540 w 11957704"/>
              <a:gd name="connsiteY374" fmla="*/ 404036 h 560104"/>
              <a:gd name="connsiteX375" fmla="*/ 4386513 w 11957704"/>
              <a:gd name="connsiteY375" fmla="*/ 379412 h 560104"/>
              <a:gd name="connsiteX376" fmla="*/ 4386513 w 11957704"/>
              <a:gd name="connsiteY376" fmla="*/ 178319 h 560104"/>
              <a:gd name="connsiteX377" fmla="*/ 4409540 w 11957704"/>
              <a:gd name="connsiteY377" fmla="*/ 157799 h 560104"/>
              <a:gd name="connsiteX378" fmla="*/ 2865455 w 11957704"/>
              <a:gd name="connsiteY378" fmla="*/ 157799 h 560104"/>
              <a:gd name="connsiteX379" fmla="*/ 2893087 w 11957704"/>
              <a:gd name="connsiteY379" fmla="*/ 178319 h 560104"/>
              <a:gd name="connsiteX380" fmla="*/ 2893087 w 11957704"/>
              <a:gd name="connsiteY380" fmla="*/ 379412 h 560104"/>
              <a:gd name="connsiteX381" fmla="*/ 2865455 w 11957704"/>
              <a:gd name="connsiteY381" fmla="*/ 404036 h 560104"/>
              <a:gd name="connsiteX382" fmla="*/ 2842429 w 11957704"/>
              <a:gd name="connsiteY382" fmla="*/ 379412 h 560104"/>
              <a:gd name="connsiteX383" fmla="*/ 2842429 w 11957704"/>
              <a:gd name="connsiteY383" fmla="*/ 178319 h 560104"/>
              <a:gd name="connsiteX384" fmla="*/ 2865455 w 11957704"/>
              <a:gd name="connsiteY384" fmla="*/ 157799 h 560104"/>
              <a:gd name="connsiteX385" fmla="*/ 1359621 w 11957704"/>
              <a:gd name="connsiteY385" fmla="*/ 157799 h 560104"/>
              <a:gd name="connsiteX386" fmla="*/ 1387253 w 11957704"/>
              <a:gd name="connsiteY386" fmla="*/ 178319 h 560104"/>
              <a:gd name="connsiteX387" fmla="*/ 1387253 w 11957704"/>
              <a:gd name="connsiteY387" fmla="*/ 379412 h 560104"/>
              <a:gd name="connsiteX388" fmla="*/ 1359621 w 11957704"/>
              <a:gd name="connsiteY388" fmla="*/ 404036 h 560104"/>
              <a:gd name="connsiteX389" fmla="*/ 1336596 w 11957704"/>
              <a:gd name="connsiteY389" fmla="*/ 379412 h 560104"/>
              <a:gd name="connsiteX390" fmla="*/ 1336596 w 11957704"/>
              <a:gd name="connsiteY390" fmla="*/ 178319 h 560104"/>
              <a:gd name="connsiteX391" fmla="*/ 1359621 w 11957704"/>
              <a:gd name="connsiteY391" fmla="*/ 157799 h 560104"/>
              <a:gd name="connsiteX392" fmla="*/ 11707955 w 11957704"/>
              <a:gd name="connsiteY392" fmla="*/ 128321 h 560104"/>
              <a:gd name="connsiteX393" fmla="*/ 11735587 w 11957704"/>
              <a:gd name="connsiteY393" fmla="*/ 148942 h 560104"/>
              <a:gd name="connsiteX394" fmla="*/ 11735587 w 11957704"/>
              <a:gd name="connsiteY394" fmla="*/ 412896 h 560104"/>
              <a:gd name="connsiteX395" fmla="*/ 11707955 w 11957704"/>
              <a:gd name="connsiteY395" fmla="*/ 433517 h 560104"/>
              <a:gd name="connsiteX396" fmla="*/ 11684929 w 11957704"/>
              <a:gd name="connsiteY396" fmla="*/ 412896 h 560104"/>
              <a:gd name="connsiteX397" fmla="*/ 11684929 w 11957704"/>
              <a:gd name="connsiteY397" fmla="*/ 148942 h 560104"/>
              <a:gd name="connsiteX398" fmla="*/ 11707955 w 11957704"/>
              <a:gd name="connsiteY398" fmla="*/ 128321 h 560104"/>
              <a:gd name="connsiteX399" fmla="*/ 10202120 w 11957704"/>
              <a:gd name="connsiteY399" fmla="*/ 128321 h 560104"/>
              <a:gd name="connsiteX400" fmla="*/ 10229752 w 11957704"/>
              <a:gd name="connsiteY400" fmla="*/ 148942 h 560104"/>
              <a:gd name="connsiteX401" fmla="*/ 10229752 w 11957704"/>
              <a:gd name="connsiteY401" fmla="*/ 412896 h 560104"/>
              <a:gd name="connsiteX402" fmla="*/ 10202120 w 11957704"/>
              <a:gd name="connsiteY402" fmla="*/ 433517 h 560104"/>
              <a:gd name="connsiteX403" fmla="*/ 10179094 w 11957704"/>
              <a:gd name="connsiteY403" fmla="*/ 412896 h 560104"/>
              <a:gd name="connsiteX404" fmla="*/ 10179094 w 11957704"/>
              <a:gd name="connsiteY404" fmla="*/ 148942 h 560104"/>
              <a:gd name="connsiteX405" fmla="*/ 10202120 w 11957704"/>
              <a:gd name="connsiteY405" fmla="*/ 128321 h 560104"/>
              <a:gd name="connsiteX406" fmla="*/ 8658028 w 11957704"/>
              <a:gd name="connsiteY406" fmla="*/ 128321 h 560104"/>
              <a:gd name="connsiteX407" fmla="*/ 8685660 w 11957704"/>
              <a:gd name="connsiteY407" fmla="*/ 148942 h 560104"/>
              <a:gd name="connsiteX408" fmla="*/ 8685660 w 11957704"/>
              <a:gd name="connsiteY408" fmla="*/ 412896 h 560104"/>
              <a:gd name="connsiteX409" fmla="*/ 8658028 w 11957704"/>
              <a:gd name="connsiteY409" fmla="*/ 433517 h 560104"/>
              <a:gd name="connsiteX410" fmla="*/ 8635002 w 11957704"/>
              <a:gd name="connsiteY410" fmla="*/ 412896 h 560104"/>
              <a:gd name="connsiteX411" fmla="*/ 8635002 w 11957704"/>
              <a:gd name="connsiteY411" fmla="*/ 148942 h 560104"/>
              <a:gd name="connsiteX412" fmla="*/ 8658028 w 11957704"/>
              <a:gd name="connsiteY412" fmla="*/ 128321 h 560104"/>
              <a:gd name="connsiteX413" fmla="*/ 7152193 w 11957704"/>
              <a:gd name="connsiteY413" fmla="*/ 128321 h 560104"/>
              <a:gd name="connsiteX414" fmla="*/ 7179825 w 11957704"/>
              <a:gd name="connsiteY414" fmla="*/ 148942 h 560104"/>
              <a:gd name="connsiteX415" fmla="*/ 7179825 w 11957704"/>
              <a:gd name="connsiteY415" fmla="*/ 412896 h 560104"/>
              <a:gd name="connsiteX416" fmla="*/ 7152193 w 11957704"/>
              <a:gd name="connsiteY416" fmla="*/ 433517 h 560104"/>
              <a:gd name="connsiteX417" fmla="*/ 7129167 w 11957704"/>
              <a:gd name="connsiteY417" fmla="*/ 412896 h 560104"/>
              <a:gd name="connsiteX418" fmla="*/ 7129167 w 11957704"/>
              <a:gd name="connsiteY418" fmla="*/ 148942 h 560104"/>
              <a:gd name="connsiteX419" fmla="*/ 7152193 w 11957704"/>
              <a:gd name="connsiteY419" fmla="*/ 128321 h 560104"/>
              <a:gd name="connsiteX420" fmla="*/ 5693256 w 11957704"/>
              <a:gd name="connsiteY420" fmla="*/ 128321 h 560104"/>
              <a:gd name="connsiteX421" fmla="*/ 5720888 w 11957704"/>
              <a:gd name="connsiteY421" fmla="*/ 148942 h 560104"/>
              <a:gd name="connsiteX422" fmla="*/ 5720888 w 11957704"/>
              <a:gd name="connsiteY422" fmla="*/ 412896 h 560104"/>
              <a:gd name="connsiteX423" fmla="*/ 5693256 w 11957704"/>
              <a:gd name="connsiteY423" fmla="*/ 433517 h 560104"/>
              <a:gd name="connsiteX424" fmla="*/ 5670230 w 11957704"/>
              <a:gd name="connsiteY424" fmla="*/ 412896 h 560104"/>
              <a:gd name="connsiteX425" fmla="*/ 5670230 w 11957704"/>
              <a:gd name="connsiteY425" fmla="*/ 148942 h 560104"/>
              <a:gd name="connsiteX426" fmla="*/ 5693256 w 11957704"/>
              <a:gd name="connsiteY426" fmla="*/ 128321 h 560104"/>
              <a:gd name="connsiteX427" fmla="*/ 4187421 w 11957704"/>
              <a:gd name="connsiteY427" fmla="*/ 128321 h 560104"/>
              <a:gd name="connsiteX428" fmla="*/ 4215054 w 11957704"/>
              <a:gd name="connsiteY428" fmla="*/ 148942 h 560104"/>
              <a:gd name="connsiteX429" fmla="*/ 4215054 w 11957704"/>
              <a:gd name="connsiteY429" fmla="*/ 412896 h 560104"/>
              <a:gd name="connsiteX430" fmla="*/ 4187421 w 11957704"/>
              <a:gd name="connsiteY430" fmla="*/ 433517 h 560104"/>
              <a:gd name="connsiteX431" fmla="*/ 4164395 w 11957704"/>
              <a:gd name="connsiteY431" fmla="*/ 412896 h 560104"/>
              <a:gd name="connsiteX432" fmla="*/ 4164395 w 11957704"/>
              <a:gd name="connsiteY432" fmla="*/ 148942 h 560104"/>
              <a:gd name="connsiteX433" fmla="*/ 4187421 w 11957704"/>
              <a:gd name="connsiteY433" fmla="*/ 128321 h 560104"/>
              <a:gd name="connsiteX434" fmla="*/ 2643339 w 11957704"/>
              <a:gd name="connsiteY434" fmla="*/ 128321 h 560104"/>
              <a:gd name="connsiteX435" fmla="*/ 2670970 w 11957704"/>
              <a:gd name="connsiteY435" fmla="*/ 148942 h 560104"/>
              <a:gd name="connsiteX436" fmla="*/ 2670970 w 11957704"/>
              <a:gd name="connsiteY436" fmla="*/ 412896 h 560104"/>
              <a:gd name="connsiteX437" fmla="*/ 2643339 w 11957704"/>
              <a:gd name="connsiteY437" fmla="*/ 433517 h 560104"/>
              <a:gd name="connsiteX438" fmla="*/ 2620312 w 11957704"/>
              <a:gd name="connsiteY438" fmla="*/ 412896 h 560104"/>
              <a:gd name="connsiteX439" fmla="*/ 2620312 w 11957704"/>
              <a:gd name="connsiteY439" fmla="*/ 148942 h 560104"/>
              <a:gd name="connsiteX440" fmla="*/ 2643339 w 11957704"/>
              <a:gd name="connsiteY440" fmla="*/ 128321 h 560104"/>
              <a:gd name="connsiteX441" fmla="*/ 1137505 w 11957704"/>
              <a:gd name="connsiteY441" fmla="*/ 128321 h 560104"/>
              <a:gd name="connsiteX442" fmla="*/ 1165136 w 11957704"/>
              <a:gd name="connsiteY442" fmla="*/ 148942 h 560104"/>
              <a:gd name="connsiteX443" fmla="*/ 1165136 w 11957704"/>
              <a:gd name="connsiteY443" fmla="*/ 412896 h 560104"/>
              <a:gd name="connsiteX444" fmla="*/ 1137505 w 11957704"/>
              <a:gd name="connsiteY444" fmla="*/ 433517 h 560104"/>
              <a:gd name="connsiteX445" fmla="*/ 1114478 w 11957704"/>
              <a:gd name="connsiteY445" fmla="*/ 412896 h 560104"/>
              <a:gd name="connsiteX446" fmla="*/ 1114478 w 11957704"/>
              <a:gd name="connsiteY446" fmla="*/ 148942 h 560104"/>
              <a:gd name="connsiteX447" fmla="*/ 1137505 w 11957704"/>
              <a:gd name="connsiteY447" fmla="*/ 128321 h 560104"/>
              <a:gd name="connsiteX448" fmla="*/ 11305966 w 11957704"/>
              <a:gd name="connsiteY448" fmla="*/ 104044 h 560104"/>
              <a:gd name="connsiteX449" fmla="*/ 11328372 w 11957704"/>
              <a:gd name="connsiteY449" fmla="*/ 124611 h 560104"/>
              <a:gd name="connsiteX450" fmla="*/ 11328372 w 11957704"/>
              <a:gd name="connsiteY450" fmla="*/ 433114 h 560104"/>
              <a:gd name="connsiteX451" fmla="*/ 11305966 w 11957704"/>
              <a:gd name="connsiteY451" fmla="*/ 457794 h 560104"/>
              <a:gd name="connsiteX452" fmla="*/ 11283560 w 11957704"/>
              <a:gd name="connsiteY452" fmla="*/ 433114 h 560104"/>
              <a:gd name="connsiteX453" fmla="*/ 11283560 w 11957704"/>
              <a:gd name="connsiteY453" fmla="*/ 124611 h 560104"/>
              <a:gd name="connsiteX454" fmla="*/ 11305966 w 11957704"/>
              <a:gd name="connsiteY454" fmla="*/ 104044 h 560104"/>
              <a:gd name="connsiteX455" fmla="*/ 11001043 w 11957704"/>
              <a:gd name="connsiteY455" fmla="*/ 104044 h 560104"/>
              <a:gd name="connsiteX456" fmla="*/ 11024423 w 11957704"/>
              <a:gd name="connsiteY456" fmla="*/ 124611 h 560104"/>
              <a:gd name="connsiteX457" fmla="*/ 11024423 w 11957704"/>
              <a:gd name="connsiteY457" fmla="*/ 433114 h 560104"/>
              <a:gd name="connsiteX458" fmla="*/ 11001043 w 11957704"/>
              <a:gd name="connsiteY458" fmla="*/ 457794 h 560104"/>
              <a:gd name="connsiteX459" fmla="*/ 10977662 w 11957704"/>
              <a:gd name="connsiteY459" fmla="*/ 433114 h 560104"/>
              <a:gd name="connsiteX460" fmla="*/ 10977662 w 11957704"/>
              <a:gd name="connsiteY460" fmla="*/ 124611 h 560104"/>
              <a:gd name="connsiteX461" fmla="*/ 11001043 w 11957704"/>
              <a:gd name="connsiteY461" fmla="*/ 104044 h 560104"/>
              <a:gd name="connsiteX462" fmla="*/ 10694791 w 11957704"/>
              <a:gd name="connsiteY462" fmla="*/ 104044 h 560104"/>
              <a:gd name="connsiteX463" fmla="*/ 10722423 w 11957704"/>
              <a:gd name="connsiteY463" fmla="*/ 124611 h 560104"/>
              <a:gd name="connsiteX464" fmla="*/ 10722423 w 11957704"/>
              <a:gd name="connsiteY464" fmla="*/ 433114 h 560104"/>
              <a:gd name="connsiteX465" fmla="*/ 10694791 w 11957704"/>
              <a:gd name="connsiteY465" fmla="*/ 457794 h 560104"/>
              <a:gd name="connsiteX466" fmla="*/ 10671765 w 11957704"/>
              <a:gd name="connsiteY466" fmla="*/ 433114 h 560104"/>
              <a:gd name="connsiteX467" fmla="*/ 10671765 w 11957704"/>
              <a:gd name="connsiteY467" fmla="*/ 124611 h 560104"/>
              <a:gd name="connsiteX468" fmla="*/ 10694791 w 11957704"/>
              <a:gd name="connsiteY468" fmla="*/ 104044 h 560104"/>
              <a:gd name="connsiteX469" fmla="*/ 9800131 w 11957704"/>
              <a:gd name="connsiteY469" fmla="*/ 104044 h 560104"/>
              <a:gd name="connsiteX470" fmla="*/ 9822537 w 11957704"/>
              <a:gd name="connsiteY470" fmla="*/ 124611 h 560104"/>
              <a:gd name="connsiteX471" fmla="*/ 9822537 w 11957704"/>
              <a:gd name="connsiteY471" fmla="*/ 433114 h 560104"/>
              <a:gd name="connsiteX472" fmla="*/ 9800131 w 11957704"/>
              <a:gd name="connsiteY472" fmla="*/ 457794 h 560104"/>
              <a:gd name="connsiteX473" fmla="*/ 9777725 w 11957704"/>
              <a:gd name="connsiteY473" fmla="*/ 433114 h 560104"/>
              <a:gd name="connsiteX474" fmla="*/ 9777725 w 11957704"/>
              <a:gd name="connsiteY474" fmla="*/ 124611 h 560104"/>
              <a:gd name="connsiteX475" fmla="*/ 9800131 w 11957704"/>
              <a:gd name="connsiteY475" fmla="*/ 104044 h 560104"/>
              <a:gd name="connsiteX476" fmla="*/ 9495207 w 11957704"/>
              <a:gd name="connsiteY476" fmla="*/ 104044 h 560104"/>
              <a:gd name="connsiteX477" fmla="*/ 9518588 w 11957704"/>
              <a:gd name="connsiteY477" fmla="*/ 124611 h 560104"/>
              <a:gd name="connsiteX478" fmla="*/ 9518588 w 11957704"/>
              <a:gd name="connsiteY478" fmla="*/ 433114 h 560104"/>
              <a:gd name="connsiteX479" fmla="*/ 9495207 w 11957704"/>
              <a:gd name="connsiteY479" fmla="*/ 457794 h 560104"/>
              <a:gd name="connsiteX480" fmla="*/ 9471827 w 11957704"/>
              <a:gd name="connsiteY480" fmla="*/ 433114 h 560104"/>
              <a:gd name="connsiteX481" fmla="*/ 9471827 w 11957704"/>
              <a:gd name="connsiteY481" fmla="*/ 124611 h 560104"/>
              <a:gd name="connsiteX482" fmla="*/ 9495207 w 11957704"/>
              <a:gd name="connsiteY482" fmla="*/ 104044 h 560104"/>
              <a:gd name="connsiteX483" fmla="*/ 9188956 w 11957704"/>
              <a:gd name="connsiteY483" fmla="*/ 104044 h 560104"/>
              <a:gd name="connsiteX484" fmla="*/ 9216588 w 11957704"/>
              <a:gd name="connsiteY484" fmla="*/ 124611 h 560104"/>
              <a:gd name="connsiteX485" fmla="*/ 9216588 w 11957704"/>
              <a:gd name="connsiteY485" fmla="*/ 433114 h 560104"/>
              <a:gd name="connsiteX486" fmla="*/ 9188956 w 11957704"/>
              <a:gd name="connsiteY486" fmla="*/ 457794 h 560104"/>
              <a:gd name="connsiteX487" fmla="*/ 9165930 w 11957704"/>
              <a:gd name="connsiteY487" fmla="*/ 433114 h 560104"/>
              <a:gd name="connsiteX488" fmla="*/ 9165930 w 11957704"/>
              <a:gd name="connsiteY488" fmla="*/ 124611 h 560104"/>
              <a:gd name="connsiteX489" fmla="*/ 9188956 w 11957704"/>
              <a:gd name="connsiteY489" fmla="*/ 104044 h 560104"/>
              <a:gd name="connsiteX490" fmla="*/ 8256039 w 11957704"/>
              <a:gd name="connsiteY490" fmla="*/ 104044 h 560104"/>
              <a:gd name="connsiteX491" fmla="*/ 8278445 w 11957704"/>
              <a:gd name="connsiteY491" fmla="*/ 124611 h 560104"/>
              <a:gd name="connsiteX492" fmla="*/ 8278445 w 11957704"/>
              <a:gd name="connsiteY492" fmla="*/ 433114 h 560104"/>
              <a:gd name="connsiteX493" fmla="*/ 8256039 w 11957704"/>
              <a:gd name="connsiteY493" fmla="*/ 457794 h 560104"/>
              <a:gd name="connsiteX494" fmla="*/ 8233633 w 11957704"/>
              <a:gd name="connsiteY494" fmla="*/ 433114 h 560104"/>
              <a:gd name="connsiteX495" fmla="*/ 8233633 w 11957704"/>
              <a:gd name="connsiteY495" fmla="*/ 124611 h 560104"/>
              <a:gd name="connsiteX496" fmla="*/ 8256039 w 11957704"/>
              <a:gd name="connsiteY496" fmla="*/ 104044 h 560104"/>
              <a:gd name="connsiteX497" fmla="*/ 7951115 w 11957704"/>
              <a:gd name="connsiteY497" fmla="*/ 104044 h 560104"/>
              <a:gd name="connsiteX498" fmla="*/ 7974496 w 11957704"/>
              <a:gd name="connsiteY498" fmla="*/ 124611 h 560104"/>
              <a:gd name="connsiteX499" fmla="*/ 7974496 w 11957704"/>
              <a:gd name="connsiteY499" fmla="*/ 433114 h 560104"/>
              <a:gd name="connsiteX500" fmla="*/ 7951115 w 11957704"/>
              <a:gd name="connsiteY500" fmla="*/ 457794 h 560104"/>
              <a:gd name="connsiteX501" fmla="*/ 7927735 w 11957704"/>
              <a:gd name="connsiteY501" fmla="*/ 433114 h 560104"/>
              <a:gd name="connsiteX502" fmla="*/ 7927735 w 11957704"/>
              <a:gd name="connsiteY502" fmla="*/ 124611 h 560104"/>
              <a:gd name="connsiteX503" fmla="*/ 7951115 w 11957704"/>
              <a:gd name="connsiteY503" fmla="*/ 104044 h 560104"/>
              <a:gd name="connsiteX504" fmla="*/ 7644864 w 11957704"/>
              <a:gd name="connsiteY504" fmla="*/ 104044 h 560104"/>
              <a:gd name="connsiteX505" fmla="*/ 7672496 w 11957704"/>
              <a:gd name="connsiteY505" fmla="*/ 124611 h 560104"/>
              <a:gd name="connsiteX506" fmla="*/ 7672496 w 11957704"/>
              <a:gd name="connsiteY506" fmla="*/ 433114 h 560104"/>
              <a:gd name="connsiteX507" fmla="*/ 7644864 w 11957704"/>
              <a:gd name="connsiteY507" fmla="*/ 457794 h 560104"/>
              <a:gd name="connsiteX508" fmla="*/ 7621838 w 11957704"/>
              <a:gd name="connsiteY508" fmla="*/ 433114 h 560104"/>
              <a:gd name="connsiteX509" fmla="*/ 7621838 w 11957704"/>
              <a:gd name="connsiteY509" fmla="*/ 124611 h 560104"/>
              <a:gd name="connsiteX510" fmla="*/ 7644864 w 11957704"/>
              <a:gd name="connsiteY510" fmla="*/ 104044 h 560104"/>
              <a:gd name="connsiteX511" fmla="*/ 6750204 w 11957704"/>
              <a:gd name="connsiteY511" fmla="*/ 104044 h 560104"/>
              <a:gd name="connsiteX512" fmla="*/ 6772610 w 11957704"/>
              <a:gd name="connsiteY512" fmla="*/ 124611 h 560104"/>
              <a:gd name="connsiteX513" fmla="*/ 6772610 w 11957704"/>
              <a:gd name="connsiteY513" fmla="*/ 433114 h 560104"/>
              <a:gd name="connsiteX514" fmla="*/ 6750204 w 11957704"/>
              <a:gd name="connsiteY514" fmla="*/ 457794 h 560104"/>
              <a:gd name="connsiteX515" fmla="*/ 6727798 w 11957704"/>
              <a:gd name="connsiteY515" fmla="*/ 433114 h 560104"/>
              <a:gd name="connsiteX516" fmla="*/ 6727798 w 11957704"/>
              <a:gd name="connsiteY516" fmla="*/ 124611 h 560104"/>
              <a:gd name="connsiteX517" fmla="*/ 6750204 w 11957704"/>
              <a:gd name="connsiteY517" fmla="*/ 104044 h 560104"/>
              <a:gd name="connsiteX518" fmla="*/ 6445280 w 11957704"/>
              <a:gd name="connsiteY518" fmla="*/ 104044 h 560104"/>
              <a:gd name="connsiteX519" fmla="*/ 6468661 w 11957704"/>
              <a:gd name="connsiteY519" fmla="*/ 124611 h 560104"/>
              <a:gd name="connsiteX520" fmla="*/ 6468661 w 11957704"/>
              <a:gd name="connsiteY520" fmla="*/ 433114 h 560104"/>
              <a:gd name="connsiteX521" fmla="*/ 6445280 w 11957704"/>
              <a:gd name="connsiteY521" fmla="*/ 457794 h 560104"/>
              <a:gd name="connsiteX522" fmla="*/ 6421900 w 11957704"/>
              <a:gd name="connsiteY522" fmla="*/ 433114 h 560104"/>
              <a:gd name="connsiteX523" fmla="*/ 6421900 w 11957704"/>
              <a:gd name="connsiteY523" fmla="*/ 124611 h 560104"/>
              <a:gd name="connsiteX524" fmla="*/ 6445280 w 11957704"/>
              <a:gd name="connsiteY524" fmla="*/ 104044 h 560104"/>
              <a:gd name="connsiteX525" fmla="*/ 6139029 w 11957704"/>
              <a:gd name="connsiteY525" fmla="*/ 104044 h 560104"/>
              <a:gd name="connsiteX526" fmla="*/ 6166661 w 11957704"/>
              <a:gd name="connsiteY526" fmla="*/ 124611 h 560104"/>
              <a:gd name="connsiteX527" fmla="*/ 6166661 w 11957704"/>
              <a:gd name="connsiteY527" fmla="*/ 433114 h 560104"/>
              <a:gd name="connsiteX528" fmla="*/ 6139029 w 11957704"/>
              <a:gd name="connsiteY528" fmla="*/ 457794 h 560104"/>
              <a:gd name="connsiteX529" fmla="*/ 6116003 w 11957704"/>
              <a:gd name="connsiteY529" fmla="*/ 433114 h 560104"/>
              <a:gd name="connsiteX530" fmla="*/ 6116003 w 11957704"/>
              <a:gd name="connsiteY530" fmla="*/ 124611 h 560104"/>
              <a:gd name="connsiteX531" fmla="*/ 6139029 w 11957704"/>
              <a:gd name="connsiteY531" fmla="*/ 104044 h 560104"/>
              <a:gd name="connsiteX532" fmla="*/ 5291268 w 11957704"/>
              <a:gd name="connsiteY532" fmla="*/ 104044 h 560104"/>
              <a:gd name="connsiteX533" fmla="*/ 5313674 w 11957704"/>
              <a:gd name="connsiteY533" fmla="*/ 124611 h 560104"/>
              <a:gd name="connsiteX534" fmla="*/ 5313674 w 11957704"/>
              <a:gd name="connsiteY534" fmla="*/ 433114 h 560104"/>
              <a:gd name="connsiteX535" fmla="*/ 5291268 w 11957704"/>
              <a:gd name="connsiteY535" fmla="*/ 457794 h 560104"/>
              <a:gd name="connsiteX536" fmla="*/ 5268862 w 11957704"/>
              <a:gd name="connsiteY536" fmla="*/ 433114 h 560104"/>
              <a:gd name="connsiteX537" fmla="*/ 5268862 w 11957704"/>
              <a:gd name="connsiteY537" fmla="*/ 124611 h 560104"/>
              <a:gd name="connsiteX538" fmla="*/ 5291268 w 11957704"/>
              <a:gd name="connsiteY538" fmla="*/ 104044 h 560104"/>
              <a:gd name="connsiteX539" fmla="*/ 4986344 w 11957704"/>
              <a:gd name="connsiteY539" fmla="*/ 104044 h 560104"/>
              <a:gd name="connsiteX540" fmla="*/ 5009723 w 11957704"/>
              <a:gd name="connsiteY540" fmla="*/ 124611 h 560104"/>
              <a:gd name="connsiteX541" fmla="*/ 5009723 w 11957704"/>
              <a:gd name="connsiteY541" fmla="*/ 433114 h 560104"/>
              <a:gd name="connsiteX542" fmla="*/ 4986344 w 11957704"/>
              <a:gd name="connsiteY542" fmla="*/ 457794 h 560104"/>
              <a:gd name="connsiteX543" fmla="*/ 4962963 w 11957704"/>
              <a:gd name="connsiteY543" fmla="*/ 433114 h 560104"/>
              <a:gd name="connsiteX544" fmla="*/ 4962963 w 11957704"/>
              <a:gd name="connsiteY544" fmla="*/ 124611 h 560104"/>
              <a:gd name="connsiteX545" fmla="*/ 4986344 w 11957704"/>
              <a:gd name="connsiteY545" fmla="*/ 104044 h 560104"/>
              <a:gd name="connsiteX546" fmla="*/ 4680092 w 11957704"/>
              <a:gd name="connsiteY546" fmla="*/ 104044 h 560104"/>
              <a:gd name="connsiteX547" fmla="*/ 4707727 w 11957704"/>
              <a:gd name="connsiteY547" fmla="*/ 124611 h 560104"/>
              <a:gd name="connsiteX548" fmla="*/ 4707727 w 11957704"/>
              <a:gd name="connsiteY548" fmla="*/ 433114 h 560104"/>
              <a:gd name="connsiteX549" fmla="*/ 4680092 w 11957704"/>
              <a:gd name="connsiteY549" fmla="*/ 457794 h 560104"/>
              <a:gd name="connsiteX550" fmla="*/ 4657065 w 11957704"/>
              <a:gd name="connsiteY550" fmla="*/ 433114 h 560104"/>
              <a:gd name="connsiteX551" fmla="*/ 4657065 w 11957704"/>
              <a:gd name="connsiteY551" fmla="*/ 124611 h 560104"/>
              <a:gd name="connsiteX552" fmla="*/ 4680092 w 11957704"/>
              <a:gd name="connsiteY552" fmla="*/ 104044 h 560104"/>
              <a:gd name="connsiteX553" fmla="*/ 3785445 w 11957704"/>
              <a:gd name="connsiteY553" fmla="*/ 104044 h 560104"/>
              <a:gd name="connsiteX554" fmla="*/ 3807850 w 11957704"/>
              <a:gd name="connsiteY554" fmla="*/ 124611 h 560104"/>
              <a:gd name="connsiteX555" fmla="*/ 3807850 w 11957704"/>
              <a:gd name="connsiteY555" fmla="*/ 433114 h 560104"/>
              <a:gd name="connsiteX556" fmla="*/ 3785445 w 11957704"/>
              <a:gd name="connsiteY556" fmla="*/ 457794 h 560104"/>
              <a:gd name="connsiteX557" fmla="*/ 3763039 w 11957704"/>
              <a:gd name="connsiteY557" fmla="*/ 433114 h 560104"/>
              <a:gd name="connsiteX558" fmla="*/ 3763039 w 11957704"/>
              <a:gd name="connsiteY558" fmla="*/ 124611 h 560104"/>
              <a:gd name="connsiteX559" fmla="*/ 3785445 w 11957704"/>
              <a:gd name="connsiteY559" fmla="*/ 104044 h 560104"/>
              <a:gd name="connsiteX560" fmla="*/ 3480520 w 11957704"/>
              <a:gd name="connsiteY560" fmla="*/ 104044 h 560104"/>
              <a:gd name="connsiteX561" fmla="*/ 3503901 w 11957704"/>
              <a:gd name="connsiteY561" fmla="*/ 124611 h 560104"/>
              <a:gd name="connsiteX562" fmla="*/ 3503901 w 11957704"/>
              <a:gd name="connsiteY562" fmla="*/ 433114 h 560104"/>
              <a:gd name="connsiteX563" fmla="*/ 3480520 w 11957704"/>
              <a:gd name="connsiteY563" fmla="*/ 457794 h 560104"/>
              <a:gd name="connsiteX564" fmla="*/ 3457139 w 11957704"/>
              <a:gd name="connsiteY564" fmla="*/ 433114 h 560104"/>
              <a:gd name="connsiteX565" fmla="*/ 3457139 w 11957704"/>
              <a:gd name="connsiteY565" fmla="*/ 124611 h 560104"/>
              <a:gd name="connsiteX566" fmla="*/ 3480520 w 11957704"/>
              <a:gd name="connsiteY566" fmla="*/ 104044 h 560104"/>
              <a:gd name="connsiteX567" fmla="*/ 3174271 w 11957704"/>
              <a:gd name="connsiteY567" fmla="*/ 104044 h 560104"/>
              <a:gd name="connsiteX568" fmla="*/ 3201902 w 11957704"/>
              <a:gd name="connsiteY568" fmla="*/ 124611 h 560104"/>
              <a:gd name="connsiteX569" fmla="*/ 3201902 w 11957704"/>
              <a:gd name="connsiteY569" fmla="*/ 433114 h 560104"/>
              <a:gd name="connsiteX570" fmla="*/ 3174271 w 11957704"/>
              <a:gd name="connsiteY570" fmla="*/ 457794 h 560104"/>
              <a:gd name="connsiteX571" fmla="*/ 3151245 w 11957704"/>
              <a:gd name="connsiteY571" fmla="*/ 433114 h 560104"/>
              <a:gd name="connsiteX572" fmla="*/ 3151245 w 11957704"/>
              <a:gd name="connsiteY572" fmla="*/ 124611 h 560104"/>
              <a:gd name="connsiteX573" fmla="*/ 3174271 w 11957704"/>
              <a:gd name="connsiteY573" fmla="*/ 104044 h 560104"/>
              <a:gd name="connsiteX574" fmla="*/ 2241350 w 11957704"/>
              <a:gd name="connsiteY574" fmla="*/ 104044 h 560104"/>
              <a:gd name="connsiteX575" fmla="*/ 2263756 w 11957704"/>
              <a:gd name="connsiteY575" fmla="*/ 124611 h 560104"/>
              <a:gd name="connsiteX576" fmla="*/ 2263756 w 11957704"/>
              <a:gd name="connsiteY576" fmla="*/ 433114 h 560104"/>
              <a:gd name="connsiteX577" fmla="*/ 2241350 w 11957704"/>
              <a:gd name="connsiteY577" fmla="*/ 457794 h 560104"/>
              <a:gd name="connsiteX578" fmla="*/ 2218944 w 11957704"/>
              <a:gd name="connsiteY578" fmla="*/ 433114 h 560104"/>
              <a:gd name="connsiteX579" fmla="*/ 2218944 w 11957704"/>
              <a:gd name="connsiteY579" fmla="*/ 124611 h 560104"/>
              <a:gd name="connsiteX580" fmla="*/ 2241350 w 11957704"/>
              <a:gd name="connsiteY580" fmla="*/ 104044 h 560104"/>
              <a:gd name="connsiteX581" fmla="*/ 1936426 w 11957704"/>
              <a:gd name="connsiteY581" fmla="*/ 104044 h 560104"/>
              <a:gd name="connsiteX582" fmla="*/ 1959806 w 11957704"/>
              <a:gd name="connsiteY582" fmla="*/ 124611 h 560104"/>
              <a:gd name="connsiteX583" fmla="*/ 1959806 w 11957704"/>
              <a:gd name="connsiteY583" fmla="*/ 433114 h 560104"/>
              <a:gd name="connsiteX584" fmla="*/ 1936426 w 11957704"/>
              <a:gd name="connsiteY584" fmla="*/ 457794 h 560104"/>
              <a:gd name="connsiteX585" fmla="*/ 1913045 w 11957704"/>
              <a:gd name="connsiteY585" fmla="*/ 433114 h 560104"/>
              <a:gd name="connsiteX586" fmla="*/ 1913045 w 11957704"/>
              <a:gd name="connsiteY586" fmla="*/ 124611 h 560104"/>
              <a:gd name="connsiteX587" fmla="*/ 1936426 w 11957704"/>
              <a:gd name="connsiteY587" fmla="*/ 104044 h 560104"/>
              <a:gd name="connsiteX588" fmla="*/ 1630175 w 11957704"/>
              <a:gd name="connsiteY588" fmla="*/ 104044 h 560104"/>
              <a:gd name="connsiteX589" fmla="*/ 1657806 w 11957704"/>
              <a:gd name="connsiteY589" fmla="*/ 124611 h 560104"/>
              <a:gd name="connsiteX590" fmla="*/ 1657806 w 11957704"/>
              <a:gd name="connsiteY590" fmla="*/ 433114 h 560104"/>
              <a:gd name="connsiteX591" fmla="*/ 1630175 w 11957704"/>
              <a:gd name="connsiteY591" fmla="*/ 457794 h 560104"/>
              <a:gd name="connsiteX592" fmla="*/ 1607148 w 11957704"/>
              <a:gd name="connsiteY592" fmla="*/ 433114 h 560104"/>
              <a:gd name="connsiteX593" fmla="*/ 1607148 w 11957704"/>
              <a:gd name="connsiteY593" fmla="*/ 124611 h 560104"/>
              <a:gd name="connsiteX594" fmla="*/ 1630175 w 11957704"/>
              <a:gd name="connsiteY594" fmla="*/ 104044 h 560104"/>
              <a:gd name="connsiteX595" fmla="*/ 735516 w 11957704"/>
              <a:gd name="connsiteY595" fmla="*/ 104044 h 560104"/>
              <a:gd name="connsiteX596" fmla="*/ 757921 w 11957704"/>
              <a:gd name="connsiteY596" fmla="*/ 124611 h 560104"/>
              <a:gd name="connsiteX597" fmla="*/ 757921 w 11957704"/>
              <a:gd name="connsiteY597" fmla="*/ 433114 h 560104"/>
              <a:gd name="connsiteX598" fmla="*/ 735516 w 11957704"/>
              <a:gd name="connsiteY598" fmla="*/ 457794 h 560104"/>
              <a:gd name="connsiteX599" fmla="*/ 713109 w 11957704"/>
              <a:gd name="connsiteY599" fmla="*/ 433114 h 560104"/>
              <a:gd name="connsiteX600" fmla="*/ 713109 w 11957704"/>
              <a:gd name="connsiteY600" fmla="*/ 124611 h 560104"/>
              <a:gd name="connsiteX601" fmla="*/ 735516 w 11957704"/>
              <a:gd name="connsiteY601" fmla="*/ 104044 h 560104"/>
              <a:gd name="connsiteX602" fmla="*/ 430592 w 11957704"/>
              <a:gd name="connsiteY602" fmla="*/ 104044 h 560104"/>
              <a:gd name="connsiteX603" fmla="*/ 453973 w 11957704"/>
              <a:gd name="connsiteY603" fmla="*/ 124611 h 560104"/>
              <a:gd name="connsiteX604" fmla="*/ 453973 w 11957704"/>
              <a:gd name="connsiteY604" fmla="*/ 433114 h 560104"/>
              <a:gd name="connsiteX605" fmla="*/ 430592 w 11957704"/>
              <a:gd name="connsiteY605" fmla="*/ 457794 h 560104"/>
              <a:gd name="connsiteX606" fmla="*/ 407212 w 11957704"/>
              <a:gd name="connsiteY606" fmla="*/ 433114 h 560104"/>
              <a:gd name="connsiteX607" fmla="*/ 407212 w 11957704"/>
              <a:gd name="connsiteY607" fmla="*/ 124611 h 560104"/>
              <a:gd name="connsiteX608" fmla="*/ 430592 w 11957704"/>
              <a:gd name="connsiteY608" fmla="*/ 104044 h 560104"/>
              <a:gd name="connsiteX609" fmla="*/ 124342 w 11957704"/>
              <a:gd name="connsiteY609" fmla="*/ 104044 h 560104"/>
              <a:gd name="connsiteX610" fmla="*/ 151974 w 11957704"/>
              <a:gd name="connsiteY610" fmla="*/ 124611 h 560104"/>
              <a:gd name="connsiteX611" fmla="*/ 151974 w 11957704"/>
              <a:gd name="connsiteY611" fmla="*/ 433114 h 560104"/>
              <a:gd name="connsiteX612" fmla="*/ 124342 w 11957704"/>
              <a:gd name="connsiteY612" fmla="*/ 457794 h 560104"/>
              <a:gd name="connsiteX613" fmla="*/ 101315 w 11957704"/>
              <a:gd name="connsiteY613" fmla="*/ 433114 h 560104"/>
              <a:gd name="connsiteX614" fmla="*/ 101315 w 11957704"/>
              <a:gd name="connsiteY614" fmla="*/ 124611 h 560104"/>
              <a:gd name="connsiteX615" fmla="*/ 124342 w 11957704"/>
              <a:gd name="connsiteY615" fmla="*/ 104044 h 560104"/>
              <a:gd name="connsiteX616" fmla="*/ 11611245 w 11957704"/>
              <a:gd name="connsiteY616" fmla="*/ 65895 h 560104"/>
              <a:gd name="connsiteX617" fmla="*/ 11634271 w 11957704"/>
              <a:gd name="connsiteY617" fmla="*/ 86487 h 560104"/>
              <a:gd name="connsiteX618" fmla="*/ 11634271 w 11957704"/>
              <a:gd name="connsiteY618" fmla="*/ 473618 h 560104"/>
              <a:gd name="connsiteX619" fmla="*/ 11611245 w 11957704"/>
              <a:gd name="connsiteY619" fmla="*/ 494210 h 560104"/>
              <a:gd name="connsiteX620" fmla="*/ 11583613 w 11957704"/>
              <a:gd name="connsiteY620" fmla="*/ 473618 h 560104"/>
              <a:gd name="connsiteX621" fmla="*/ 11583613 w 11957704"/>
              <a:gd name="connsiteY621" fmla="*/ 86487 h 560104"/>
              <a:gd name="connsiteX622" fmla="*/ 11611245 w 11957704"/>
              <a:gd name="connsiteY622" fmla="*/ 65895 h 560104"/>
              <a:gd name="connsiteX623" fmla="*/ 10105410 w 11957704"/>
              <a:gd name="connsiteY623" fmla="*/ 65895 h 560104"/>
              <a:gd name="connsiteX624" fmla="*/ 10128436 w 11957704"/>
              <a:gd name="connsiteY624" fmla="*/ 86487 h 560104"/>
              <a:gd name="connsiteX625" fmla="*/ 10128436 w 11957704"/>
              <a:gd name="connsiteY625" fmla="*/ 473618 h 560104"/>
              <a:gd name="connsiteX626" fmla="*/ 10105410 w 11957704"/>
              <a:gd name="connsiteY626" fmla="*/ 494210 h 560104"/>
              <a:gd name="connsiteX627" fmla="*/ 10077778 w 11957704"/>
              <a:gd name="connsiteY627" fmla="*/ 473618 h 560104"/>
              <a:gd name="connsiteX628" fmla="*/ 10077778 w 11957704"/>
              <a:gd name="connsiteY628" fmla="*/ 86487 h 560104"/>
              <a:gd name="connsiteX629" fmla="*/ 10105410 w 11957704"/>
              <a:gd name="connsiteY629" fmla="*/ 65895 h 560104"/>
              <a:gd name="connsiteX630" fmla="*/ 8561318 w 11957704"/>
              <a:gd name="connsiteY630" fmla="*/ 65895 h 560104"/>
              <a:gd name="connsiteX631" fmla="*/ 8584344 w 11957704"/>
              <a:gd name="connsiteY631" fmla="*/ 86487 h 560104"/>
              <a:gd name="connsiteX632" fmla="*/ 8584344 w 11957704"/>
              <a:gd name="connsiteY632" fmla="*/ 473618 h 560104"/>
              <a:gd name="connsiteX633" fmla="*/ 8561318 w 11957704"/>
              <a:gd name="connsiteY633" fmla="*/ 494210 h 560104"/>
              <a:gd name="connsiteX634" fmla="*/ 8533686 w 11957704"/>
              <a:gd name="connsiteY634" fmla="*/ 473618 h 560104"/>
              <a:gd name="connsiteX635" fmla="*/ 8533686 w 11957704"/>
              <a:gd name="connsiteY635" fmla="*/ 86487 h 560104"/>
              <a:gd name="connsiteX636" fmla="*/ 8561318 w 11957704"/>
              <a:gd name="connsiteY636" fmla="*/ 65895 h 560104"/>
              <a:gd name="connsiteX637" fmla="*/ 7055482 w 11957704"/>
              <a:gd name="connsiteY637" fmla="*/ 65895 h 560104"/>
              <a:gd name="connsiteX638" fmla="*/ 7078509 w 11957704"/>
              <a:gd name="connsiteY638" fmla="*/ 86487 h 560104"/>
              <a:gd name="connsiteX639" fmla="*/ 7078509 w 11957704"/>
              <a:gd name="connsiteY639" fmla="*/ 473618 h 560104"/>
              <a:gd name="connsiteX640" fmla="*/ 7055482 w 11957704"/>
              <a:gd name="connsiteY640" fmla="*/ 494210 h 560104"/>
              <a:gd name="connsiteX641" fmla="*/ 7027851 w 11957704"/>
              <a:gd name="connsiteY641" fmla="*/ 473618 h 560104"/>
              <a:gd name="connsiteX642" fmla="*/ 7027851 w 11957704"/>
              <a:gd name="connsiteY642" fmla="*/ 86487 h 560104"/>
              <a:gd name="connsiteX643" fmla="*/ 7055482 w 11957704"/>
              <a:gd name="connsiteY643" fmla="*/ 65895 h 560104"/>
              <a:gd name="connsiteX644" fmla="*/ 5596545 w 11957704"/>
              <a:gd name="connsiteY644" fmla="*/ 65895 h 560104"/>
              <a:gd name="connsiteX645" fmla="*/ 5619572 w 11957704"/>
              <a:gd name="connsiteY645" fmla="*/ 86487 h 560104"/>
              <a:gd name="connsiteX646" fmla="*/ 5619572 w 11957704"/>
              <a:gd name="connsiteY646" fmla="*/ 473618 h 560104"/>
              <a:gd name="connsiteX647" fmla="*/ 5596545 w 11957704"/>
              <a:gd name="connsiteY647" fmla="*/ 494210 h 560104"/>
              <a:gd name="connsiteX648" fmla="*/ 5568914 w 11957704"/>
              <a:gd name="connsiteY648" fmla="*/ 473618 h 560104"/>
              <a:gd name="connsiteX649" fmla="*/ 5568914 w 11957704"/>
              <a:gd name="connsiteY649" fmla="*/ 86487 h 560104"/>
              <a:gd name="connsiteX650" fmla="*/ 5596545 w 11957704"/>
              <a:gd name="connsiteY650" fmla="*/ 65895 h 560104"/>
              <a:gd name="connsiteX651" fmla="*/ 4090711 w 11957704"/>
              <a:gd name="connsiteY651" fmla="*/ 65895 h 560104"/>
              <a:gd name="connsiteX652" fmla="*/ 4113737 w 11957704"/>
              <a:gd name="connsiteY652" fmla="*/ 86487 h 560104"/>
              <a:gd name="connsiteX653" fmla="*/ 4113737 w 11957704"/>
              <a:gd name="connsiteY653" fmla="*/ 473618 h 560104"/>
              <a:gd name="connsiteX654" fmla="*/ 4090711 w 11957704"/>
              <a:gd name="connsiteY654" fmla="*/ 494210 h 560104"/>
              <a:gd name="connsiteX655" fmla="*/ 4063092 w 11957704"/>
              <a:gd name="connsiteY655" fmla="*/ 473618 h 560104"/>
              <a:gd name="connsiteX656" fmla="*/ 4063092 w 11957704"/>
              <a:gd name="connsiteY656" fmla="*/ 86487 h 560104"/>
              <a:gd name="connsiteX657" fmla="*/ 4090711 w 11957704"/>
              <a:gd name="connsiteY657" fmla="*/ 65895 h 560104"/>
              <a:gd name="connsiteX658" fmla="*/ 2546629 w 11957704"/>
              <a:gd name="connsiteY658" fmla="*/ 65895 h 560104"/>
              <a:gd name="connsiteX659" fmla="*/ 2569653 w 11957704"/>
              <a:gd name="connsiteY659" fmla="*/ 86487 h 560104"/>
              <a:gd name="connsiteX660" fmla="*/ 2569653 w 11957704"/>
              <a:gd name="connsiteY660" fmla="*/ 473618 h 560104"/>
              <a:gd name="connsiteX661" fmla="*/ 2546629 w 11957704"/>
              <a:gd name="connsiteY661" fmla="*/ 494210 h 560104"/>
              <a:gd name="connsiteX662" fmla="*/ 2518997 w 11957704"/>
              <a:gd name="connsiteY662" fmla="*/ 473618 h 560104"/>
              <a:gd name="connsiteX663" fmla="*/ 2518997 w 11957704"/>
              <a:gd name="connsiteY663" fmla="*/ 86487 h 560104"/>
              <a:gd name="connsiteX664" fmla="*/ 2546629 w 11957704"/>
              <a:gd name="connsiteY664" fmla="*/ 65895 h 560104"/>
              <a:gd name="connsiteX665" fmla="*/ 1040795 w 11957704"/>
              <a:gd name="connsiteY665" fmla="*/ 65895 h 560104"/>
              <a:gd name="connsiteX666" fmla="*/ 1063820 w 11957704"/>
              <a:gd name="connsiteY666" fmla="*/ 86487 h 560104"/>
              <a:gd name="connsiteX667" fmla="*/ 1063820 w 11957704"/>
              <a:gd name="connsiteY667" fmla="*/ 473618 h 560104"/>
              <a:gd name="connsiteX668" fmla="*/ 1040795 w 11957704"/>
              <a:gd name="connsiteY668" fmla="*/ 494210 h 560104"/>
              <a:gd name="connsiteX669" fmla="*/ 1013163 w 11957704"/>
              <a:gd name="connsiteY669" fmla="*/ 473618 h 560104"/>
              <a:gd name="connsiteX670" fmla="*/ 1013163 w 11957704"/>
              <a:gd name="connsiteY670" fmla="*/ 86487 h 560104"/>
              <a:gd name="connsiteX671" fmla="*/ 1040795 w 11957704"/>
              <a:gd name="connsiteY671" fmla="*/ 65895 h 560104"/>
              <a:gd name="connsiteX672" fmla="*/ 11203675 w 11957704"/>
              <a:gd name="connsiteY672" fmla="*/ 0 h 560104"/>
              <a:gd name="connsiteX673" fmla="*/ 11227056 w 11957704"/>
              <a:gd name="connsiteY673" fmla="*/ 20592 h 560104"/>
              <a:gd name="connsiteX674" fmla="*/ 11227056 w 11957704"/>
              <a:gd name="connsiteY674" fmla="*/ 539512 h 560104"/>
              <a:gd name="connsiteX675" fmla="*/ 11203675 w 11957704"/>
              <a:gd name="connsiteY675" fmla="*/ 560104 h 560104"/>
              <a:gd name="connsiteX676" fmla="*/ 11180295 w 11957704"/>
              <a:gd name="connsiteY676" fmla="*/ 539512 h 560104"/>
              <a:gd name="connsiteX677" fmla="*/ 11180295 w 11957704"/>
              <a:gd name="connsiteY677" fmla="*/ 20592 h 560104"/>
              <a:gd name="connsiteX678" fmla="*/ 11203675 w 11957704"/>
              <a:gd name="connsiteY678" fmla="*/ 0 h 560104"/>
              <a:gd name="connsiteX679" fmla="*/ 10796108 w 11957704"/>
              <a:gd name="connsiteY679" fmla="*/ 0 h 560104"/>
              <a:gd name="connsiteX680" fmla="*/ 10823740 w 11957704"/>
              <a:gd name="connsiteY680" fmla="*/ 20592 h 560104"/>
              <a:gd name="connsiteX681" fmla="*/ 10823740 w 11957704"/>
              <a:gd name="connsiteY681" fmla="*/ 539512 h 560104"/>
              <a:gd name="connsiteX682" fmla="*/ 10796108 w 11957704"/>
              <a:gd name="connsiteY682" fmla="*/ 560104 h 560104"/>
              <a:gd name="connsiteX683" fmla="*/ 10773082 w 11957704"/>
              <a:gd name="connsiteY683" fmla="*/ 539512 h 560104"/>
              <a:gd name="connsiteX684" fmla="*/ 10773082 w 11957704"/>
              <a:gd name="connsiteY684" fmla="*/ 20592 h 560104"/>
              <a:gd name="connsiteX685" fmla="*/ 10796108 w 11957704"/>
              <a:gd name="connsiteY685" fmla="*/ 0 h 560104"/>
              <a:gd name="connsiteX686" fmla="*/ 9697841 w 11957704"/>
              <a:gd name="connsiteY686" fmla="*/ 0 h 560104"/>
              <a:gd name="connsiteX687" fmla="*/ 9721221 w 11957704"/>
              <a:gd name="connsiteY687" fmla="*/ 20592 h 560104"/>
              <a:gd name="connsiteX688" fmla="*/ 9721221 w 11957704"/>
              <a:gd name="connsiteY688" fmla="*/ 539512 h 560104"/>
              <a:gd name="connsiteX689" fmla="*/ 9697841 w 11957704"/>
              <a:gd name="connsiteY689" fmla="*/ 560104 h 560104"/>
              <a:gd name="connsiteX690" fmla="*/ 9674460 w 11957704"/>
              <a:gd name="connsiteY690" fmla="*/ 539512 h 560104"/>
              <a:gd name="connsiteX691" fmla="*/ 9674460 w 11957704"/>
              <a:gd name="connsiteY691" fmla="*/ 20592 h 560104"/>
              <a:gd name="connsiteX692" fmla="*/ 9697841 w 11957704"/>
              <a:gd name="connsiteY692" fmla="*/ 0 h 560104"/>
              <a:gd name="connsiteX693" fmla="*/ 9290273 w 11957704"/>
              <a:gd name="connsiteY693" fmla="*/ 0 h 560104"/>
              <a:gd name="connsiteX694" fmla="*/ 9317905 w 11957704"/>
              <a:gd name="connsiteY694" fmla="*/ 20592 h 560104"/>
              <a:gd name="connsiteX695" fmla="*/ 9317905 w 11957704"/>
              <a:gd name="connsiteY695" fmla="*/ 539512 h 560104"/>
              <a:gd name="connsiteX696" fmla="*/ 9290273 w 11957704"/>
              <a:gd name="connsiteY696" fmla="*/ 560104 h 560104"/>
              <a:gd name="connsiteX697" fmla="*/ 9267247 w 11957704"/>
              <a:gd name="connsiteY697" fmla="*/ 539512 h 560104"/>
              <a:gd name="connsiteX698" fmla="*/ 9267247 w 11957704"/>
              <a:gd name="connsiteY698" fmla="*/ 20592 h 560104"/>
              <a:gd name="connsiteX699" fmla="*/ 9290273 w 11957704"/>
              <a:gd name="connsiteY699" fmla="*/ 0 h 560104"/>
              <a:gd name="connsiteX700" fmla="*/ 8153748 w 11957704"/>
              <a:gd name="connsiteY700" fmla="*/ 0 h 560104"/>
              <a:gd name="connsiteX701" fmla="*/ 8177129 w 11957704"/>
              <a:gd name="connsiteY701" fmla="*/ 20592 h 560104"/>
              <a:gd name="connsiteX702" fmla="*/ 8177129 w 11957704"/>
              <a:gd name="connsiteY702" fmla="*/ 539512 h 560104"/>
              <a:gd name="connsiteX703" fmla="*/ 8153748 w 11957704"/>
              <a:gd name="connsiteY703" fmla="*/ 560104 h 560104"/>
              <a:gd name="connsiteX704" fmla="*/ 8130368 w 11957704"/>
              <a:gd name="connsiteY704" fmla="*/ 539512 h 560104"/>
              <a:gd name="connsiteX705" fmla="*/ 8130368 w 11957704"/>
              <a:gd name="connsiteY705" fmla="*/ 20592 h 560104"/>
              <a:gd name="connsiteX706" fmla="*/ 8153748 w 11957704"/>
              <a:gd name="connsiteY706" fmla="*/ 0 h 560104"/>
              <a:gd name="connsiteX707" fmla="*/ 7746181 w 11957704"/>
              <a:gd name="connsiteY707" fmla="*/ 0 h 560104"/>
              <a:gd name="connsiteX708" fmla="*/ 7773813 w 11957704"/>
              <a:gd name="connsiteY708" fmla="*/ 20592 h 560104"/>
              <a:gd name="connsiteX709" fmla="*/ 7773813 w 11957704"/>
              <a:gd name="connsiteY709" fmla="*/ 539512 h 560104"/>
              <a:gd name="connsiteX710" fmla="*/ 7746181 w 11957704"/>
              <a:gd name="connsiteY710" fmla="*/ 560104 h 560104"/>
              <a:gd name="connsiteX711" fmla="*/ 7723155 w 11957704"/>
              <a:gd name="connsiteY711" fmla="*/ 539512 h 560104"/>
              <a:gd name="connsiteX712" fmla="*/ 7723155 w 11957704"/>
              <a:gd name="connsiteY712" fmla="*/ 20592 h 560104"/>
              <a:gd name="connsiteX713" fmla="*/ 7746181 w 11957704"/>
              <a:gd name="connsiteY713" fmla="*/ 0 h 560104"/>
              <a:gd name="connsiteX714" fmla="*/ 6647913 w 11957704"/>
              <a:gd name="connsiteY714" fmla="*/ 0 h 560104"/>
              <a:gd name="connsiteX715" fmla="*/ 6671294 w 11957704"/>
              <a:gd name="connsiteY715" fmla="*/ 20592 h 560104"/>
              <a:gd name="connsiteX716" fmla="*/ 6671294 w 11957704"/>
              <a:gd name="connsiteY716" fmla="*/ 539512 h 560104"/>
              <a:gd name="connsiteX717" fmla="*/ 6647913 w 11957704"/>
              <a:gd name="connsiteY717" fmla="*/ 560104 h 560104"/>
              <a:gd name="connsiteX718" fmla="*/ 6624533 w 11957704"/>
              <a:gd name="connsiteY718" fmla="*/ 539512 h 560104"/>
              <a:gd name="connsiteX719" fmla="*/ 6624533 w 11957704"/>
              <a:gd name="connsiteY719" fmla="*/ 20592 h 560104"/>
              <a:gd name="connsiteX720" fmla="*/ 6647913 w 11957704"/>
              <a:gd name="connsiteY720" fmla="*/ 0 h 560104"/>
              <a:gd name="connsiteX721" fmla="*/ 6240346 w 11957704"/>
              <a:gd name="connsiteY721" fmla="*/ 0 h 560104"/>
              <a:gd name="connsiteX722" fmla="*/ 6267978 w 11957704"/>
              <a:gd name="connsiteY722" fmla="*/ 20592 h 560104"/>
              <a:gd name="connsiteX723" fmla="*/ 6267978 w 11957704"/>
              <a:gd name="connsiteY723" fmla="*/ 539512 h 560104"/>
              <a:gd name="connsiteX724" fmla="*/ 6240346 w 11957704"/>
              <a:gd name="connsiteY724" fmla="*/ 560104 h 560104"/>
              <a:gd name="connsiteX725" fmla="*/ 6217320 w 11957704"/>
              <a:gd name="connsiteY725" fmla="*/ 539512 h 560104"/>
              <a:gd name="connsiteX726" fmla="*/ 6217320 w 11957704"/>
              <a:gd name="connsiteY726" fmla="*/ 20592 h 560104"/>
              <a:gd name="connsiteX727" fmla="*/ 6240346 w 11957704"/>
              <a:gd name="connsiteY727" fmla="*/ 0 h 560104"/>
              <a:gd name="connsiteX728" fmla="*/ 5188978 w 11957704"/>
              <a:gd name="connsiteY728" fmla="*/ 0 h 560104"/>
              <a:gd name="connsiteX729" fmla="*/ 5212357 w 11957704"/>
              <a:gd name="connsiteY729" fmla="*/ 20592 h 560104"/>
              <a:gd name="connsiteX730" fmla="*/ 5212357 w 11957704"/>
              <a:gd name="connsiteY730" fmla="*/ 539512 h 560104"/>
              <a:gd name="connsiteX731" fmla="*/ 5188978 w 11957704"/>
              <a:gd name="connsiteY731" fmla="*/ 560104 h 560104"/>
              <a:gd name="connsiteX732" fmla="*/ 5165597 w 11957704"/>
              <a:gd name="connsiteY732" fmla="*/ 539512 h 560104"/>
              <a:gd name="connsiteX733" fmla="*/ 5165597 w 11957704"/>
              <a:gd name="connsiteY733" fmla="*/ 20592 h 560104"/>
              <a:gd name="connsiteX734" fmla="*/ 5188978 w 11957704"/>
              <a:gd name="connsiteY734" fmla="*/ 0 h 560104"/>
              <a:gd name="connsiteX735" fmla="*/ 4781410 w 11957704"/>
              <a:gd name="connsiteY735" fmla="*/ 0 h 560104"/>
              <a:gd name="connsiteX736" fmla="*/ 4809041 w 11957704"/>
              <a:gd name="connsiteY736" fmla="*/ 20592 h 560104"/>
              <a:gd name="connsiteX737" fmla="*/ 4809041 w 11957704"/>
              <a:gd name="connsiteY737" fmla="*/ 539512 h 560104"/>
              <a:gd name="connsiteX738" fmla="*/ 4781410 w 11957704"/>
              <a:gd name="connsiteY738" fmla="*/ 560104 h 560104"/>
              <a:gd name="connsiteX739" fmla="*/ 4758383 w 11957704"/>
              <a:gd name="connsiteY739" fmla="*/ 539512 h 560104"/>
              <a:gd name="connsiteX740" fmla="*/ 4758383 w 11957704"/>
              <a:gd name="connsiteY740" fmla="*/ 20592 h 560104"/>
              <a:gd name="connsiteX741" fmla="*/ 4781410 w 11957704"/>
              <a:gd name="connsiteY741" fmla="*/ 0 h 560104"/>
              <a:gd name="connsiteX742" fmla="*/ 3683153 w 11957704"/>
              <a:gd name="connsiteY742" fmla="*/ 0 h 560104"/>
              <a:gd name="connsiteX743" fmla="*/ 3706534 w 11957704"/>
              <a:gd name="connsiteY743" fmla="*/ 20592 h 560104"/>
              <a:gd name="connsiteX744" fmla="*/ 3706534 w 11957704"/>
              <a:gd name="connsiteY744" fmla="*/ 539512 h 560104"/>
              <a:gd name="connsiteX745" fmla="*/ 3683153 w 11957704"/>
              <a:gd name="connsiteY745" fmla="*/ 560104 h 560104"/>
              <a:gd name="connsiteX746" fmla="*/ 3659773 w 11957704"/>
              <a:gd name="connsiteY746" fmla="*/ 539512 h 560104"/>
              <a:gd name="connsiteX747" fmla="*/ 3659773 w 11957704"/>
              <a:gd name="connsiteY747" fmla="*/ 20592 h 560104"/>
              <a:gd name="connsiteX748" fmla="*/ 3683153 w 11957704"/>
              <a:gd name="connsiteY748" fmla="*/ 0 h 560104"/>
              <a:gd name="connsiteX749" fmla="*/ 3275586 w 11957704"/>
              <a:gd name="connsiteY749" fmla="*/ 0 h 560104"/>
              <a:gd name="connsiteX750" fmla="*/ 3303219 w 11957704"/>
              <a:gd name="connsiteY750" fmla="*/ 20592 h 560104"/>
              <a:gd name="connsiteX751" fmla="*/ 3303219 w 11957704"/>
              <a:gd name="connsiteY751" fmla="*/ 539512 h 560104"/>
              <a:gd name="connsiteX752" fmla="*/ 3275586 w 11957704"/>
              <a:gd name="connsiteY752" fmla="*/ 560104 h 560104"/>
              <a:gd name="connsiteX753" fmla="*/ 3252560 w 11957704"/>
              <a:gd name="connsiteY753" fmla="*/ 539512 h 560104"/>
              <a:gd name="connsiteX754" fmla="*/ 3252560 w 11957704"/>
              <a:gd name="connsiteY754" fmla="*/ 20592 h 560104"/>
              <a:gd name="connsiteX755" fmla="*/ 3275586 w 11957704"/>
              <a:gd name="connsiteY755" fmla="*/ 0 h 560104"/>
              <a:gd name="connsiteX756" fmla="*/ 2139060 w 11957704"/>
              <a:gd name="connsiteY756" fmla="*/ 0 h 560104"/>
              <a:gd name="connsiteX757" fmla="*/ 2162440 w 11957704"/>
              <a:gd name="connsiteY757" fmla="*/ 20592 h 560104"/>
              <a:gd name="connsiteX758" fmla="*/ 2162440 w 11957704"/>
              <a:gd name="connsiteY758" fmla="*/ 539512 h 560104"/>
              <a:gd name="connsiteX759" fmla="*/ 2139060 w 11957704"/>
              <a:gd name="connsiteY759" fmla="*/ 560104 h 560104"/>
              <a:gd name="connsiteX760" fmla="*/ 2115679 w 11957704"/>
              <a:gd name="connsiteY760" fmla="*/ 539512 h 560104"/>
              <a:gd name="connsiteX761" fmla="*/ 2115679 w 11957704"/>
              <a:gd name="connsiteY761" fmla="*/ 20592 h 560104"/>
              <a:gd name="connsiteX762" fmla="*/ 2139060 w 11957704"/>
              <a:gd name="connsiteY762" fmla="*/ 0 h 560104"/>
              <a:gd name="connsiteX763" fmla="*/ 1731492 w 11957704"/>
              <a:gd name="connsiteY763" fmla="*/ 0 h 560104"/>
              <a:gd name="connsiteX764" fmla="*/ 1759123 w 11957704"/>
              <a:gd name="connsiteY764" fmla="*/ 20592 h 560104"/>
              <a:gd name="connsiteX765" fmla="*/ 1759123 w 11957704"/>
              <a:gd name="connsiteY765" fmla="*/ 539512 h 560104"/>
              <a:gd name="connsiteX766" fmla="*/ 1731492 w 11957704"/>
              <a:gd name="connsiteY766" fmla="*/ 560104 h 560104"/>
              <a:gd name="connsiteX767" fmla="*/ 1708466 w 11957704"/>
              <a:gd name="connsiteY767" fmla="*/ 539512 h 560104"/>
              <a:gd name="connsiteX768" fmla="*/ 1708466 w 11957704"/>
              <a:gd name="connsiteY768" fmla="*/ 20592 h 560104"/>
              <a:gd name="connsiteX769" fmla="*/ 1731492 w 11957704"/>
              <a:gd name="connsiteY769" fmla="*/ 0 h 560104"/>
              <a:gd name="connsiteX770" fmla="*/ 633226 w 11957704"/>
              <a:gd name="connsiteY770" fmla="*/ 0 h 560104"/>
              <a:gd name="connsiteX771" fmla="*/ 656606 w 11957704"/>
              <a:gd name="connsiteY771" fmla="*/ 20592 h 560104"/>
              <a:gd name="connsiteX772" fmla="*/ 656606 w 11957704"/>
              <a:gd name="connsiteY772" fmla="*/ 539512 h 560104"/>
              <a:gd name="connsiteX773" fmla="*/ 633226 w 11957704"/>
              <a:gd name="connsiteY773" fmla="*/ 560104 h 560104"/>
              <a:gd name="connsiteX774" fmla="*/ 609845 w 11957704"/>
              <a:gd name="connsiteY774" fmla="*/ 539512 h 560104"/>
              <a:gd name="connsiteX775" fmla="*/ 609845 w 11957704"/>
              <a:gd name="connsiteY775" fmla="*/ 20592 h 560104"/>
              <a:gd name="connsiteX776" fmla="*/ 633226 w 11957704"/>
              <a:gd name="connsiteY776" fmla="*/ 0 h 560104"/>
              <a:gd name="connsiteX777" fmla="*/ 225659 w 11957704"/>
              <a:gd name="connsiteY777" fmla="*/ 0 h 560104"/>
              <a:gd name="connsiteX778" fmla="*/ 253290 w 11957704"/>
              <a:gd name="connsiteY778" fmla="*/ 20592 h 560104"/>
              <a:gd name="connsiteX779" fmla="*/ 253290 w 11957704"/>
              <a:gd name="connsiteY779" fmla="*/ 539512 h 560104"/>
              <a:gd name="connsiteX780" fmla="*/ 225659 w 11957704"/>
              <a:gd name="connsiteY780" fmla="*/ 560104 h 560104"/>
              <a:gd name="connsiteX781" fmla="*/ 202632 w 11957704"/>
              <a:gd name="connsiteY781" fmla="*/ 539512 h 560104"/>
              <a:gd name="connsiteX782" fmla="*/ 202632 w 11957704"/>
              <a:gd name="connsiteY782" fmla="*/ 20592 h 560104"/>
              <a:gd name="connsiteX783" fmla="*/ 225659 w 11957704"/>
              <a:gd name="connsiteY783" fmla="*/ 0 h 56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</a:cxnLst>
            <a:rect l="l" t="t" r="r" b="b"/>
            <a:pathLst>
              <a:path w="11957704" h="560104">
                <a:moveTo>
                  <a:pt x="11810158" y="209821"/>
                </a:moveTo>
                <a:cubicBezTo>
                  <a:pt x="11824505" y="209821"/>
                  <a:pt x="11838852" y="222275"/>
                  <a:pt x="11838852" y="234729"/>
                </a:cubicBezTo>
                <a:cubicBezTo>
                  <a:pt x="11838852" y="326057"/>
                  <a:pt x="11838852" y="326057"/>
                  <a:pt x="11838852" y="326057"/>
                </a:cubicBezTo>
                <a:cubicBezTo>
                  <a:pt x="11838852" y="338511"/>
                  <a:pt x="11824505" y="346813"/>
                  <a:pt x="11810158" y="346813"/>
                </a:cubicBezTo>
                <a:cubicBezTo>
                  <a:pt x="11795811" y="346813"/>
                  <a:pt x="11786246" y="338511"/>
                  <a:pt x="11786246" y="326057"/>
                </a:cubicBezTo>
                <a:cubicBezTo>
                  <a:pt x="11786246" y="234729"/>
                  <a:pt x="11786246" y="234729"/>
                  <a:pt x="11786246" y="234729"/>
                </a:cubicBezTo>
                <a:cubicBezTo>
                  <a:pt x="11786246" y="222275"/>
                  <a:pt x="11795811" y="209821"/>
                  <a:pt x="11810158" y="209821"/>
                </a:cubicBezTo>
                <a:close/>
                <a:moveTo>
                  <a:pt x="11407725" y="209821"/>
                </a:moveTo>
                <a:cubicBezTo>
                  <a:pt x="11422072" y="209821"/>
                  <a:pt x="11431637" y="222275"/>
                  <a:pt x="11431637" y="234729"/>
                </a:cubicBezTo>
                <a:cubicBezTo>
                  <a:pt x="11431637" y="326057"/>
                  <a:pt x="11431637" y="326057"/>
                  <a:pt x="11431637" y="326057"/>
                </a:cubicBezTo>
                <a:cubicBezTo>
                  <a:pt x="11431637" y="338511"/>
                  <a:pt x="11422072" y="346813"/>
                  <a:pt x="11407725" y="346813"/>
                </a:cubicBezTo>
                <a:cubicBezTo>
                  <a:pt x="11393378" y="346813"/>
                  <a:pt x="11379031" y="338511"/>
                  <a:pt x="11379031" y="326057"/>
                </a:cubicBezTo>
                <a:cubicBezTo>
                  <a:pt x="11379031" y="234729"/>
                  <a:pt x="11379031" y="234729"/>
                  <a:pt x="11379031" y="234729"/>
                </a:cubicBezTo>
                <a:cubicBezTo>
                  <a:pt x="11379031" y="222275"/>
                  <a:pt x="11393378" y="209821"/>
                  <a:pt x="11407725" y="209821"/>
                </a:cubicBezTo>
                <a:close/>
                <a:moveTo>
                  <a:pt x="10304323" y="209821"/>
                </a:moveTo>
                <a:cubicBezTo>
                  <a:pt x="10318670" y="209821"/>
                  <a:pt x="10333017" y="222275"/>
                  <a:pt x="10333017" y="234729"/>
                </a:cubicBezTo>
                <a:cubicBezTo>
                  <a:pt x="10333017" y="326057"/>
                  <a:pt x="10333017" y="326057"/>
                  <a:pt x="10333017" y="326057"/>
                </a:cubicBezTo>
                <a:cubicBezTo>
                  <a:pt x="10333017" y="338511"/>
                  <a:pt x="10318670" y="346813"/>
                  <a:pt x="10304323" y="346813"/>
                </a:cubicBezTo>
                <a:cubicBezTo>
                  <a:pt x="10289976" y="346813"/>
                  <a:pt x="10280411" y="338511"/>
                  <a:pt x="10280411" y="326057"/>
                </a:cubicBezTo>
                <a:cubicBezTo>
                  <a:pt x="10280411" y="234729"/>
                  <a:pt x="10280411" y="234729"/>
                  <a:pt x="10280411" y="234729"/>
                </a:cubicBezTo>
                <a:cubicBezTo>
                  <a:pt x="10280411" y="222275"/>
                  <a:pt x="10289976" y="209821"/>
                  <a:pt x="10304323" y="209821"/>
                </a:cubicBezTo>
                <a:close/>
                <a:moveTo>
                  <a:pt x="9901890" y="209821"/>
                </a:moveTo>
                <a:cubicBezTo>
                  <a:pt x="9916237" y="209821"/>
                  <a:pt x="9925802" y="222275"/>
                  <a:pt x="9925802" y="234729"/>
                </a:cubicBezTo>
                <a:cubicBezTo>
                  <a:pt x="9925802" y="326057"/>
                  <a:pt x="9925802" y="326057"/>
                  <a:pt x="9925802" y="326057"/>
                </a:cubicBezTo>
                <a:cubicBezTo>
                  <a:pt x="9925802" y="338511"/>
                  <a:pt x="9916237" y="346813"/>
                  <a:pt x="9901890" y="346813"/>
                </a:cubicBezTo>
                <a:cubicBezTo>
                  <a:pt x="9887543" y="346813"/>
                  <a:pt x="9873196" y="338511"/>
                  <a:pt x="9873196" y="326057"/>
                </a:cubicBezTo>
                <a:cubicBezTo>
                  <a:pt x="9873196" y="234729"/>
                  <a:pt x="9873196" y="234729"/>
                  <a:pt x="9873196" y="234729"/>
                </a:cubicBezTo>
                <a:cubicBezTo>
                  <a:pt x="9873196" y="222275"/>
                  <a:pt x="9887543" y="209821"/>
                  <a:pt x="9901890" y="209821"/>
                </a:cubicBezTo>
                <a:close/>
                <a:moveTo>
                  <a:pt x="8760231" y="209821"/>
                </a:moveTo>
                <a:cubicBezTo>
                  <a:pt x="8774578" y="209821"/>
                  <a:pt x="8788925" y="222275"/>
                  <a:pt x="8788925" y="234729"/>
                </a:cubicBezTo>
                <a:cubicBezTo>
                  <a:pt x="8788925" y="326057"/>
                  <a:pt x="8788925" y="326057"/>
                  <a:pt x="8788925" y="326057"/>
                </a:cubicBezTo>
                <a:cubicBezTo>
                  <a:pt x="8788925" y="338511"/>
                  <a:pt x="8774578" y="346813"/>
                  <a:pt x="8760231" y="346813"/>
                </a:cubicBezTo>
                <a:cubicBezTo>
                  <a:pt x="8745884" y="346813"/>
                  <a:pt x="8736319" y="338511"/>
                  <a:pt x="8736319" y="326057"/>
                </a:cubicBezTo>
                <a:cubicBezTo>
                  <a:pt x="8736319" y="234729"/>
                  <a:pt x="8736319" y="234729"/>
                  <a:pt x="8736319" y="234729"/>
                </a:cubicBezTo>
                <a:cubicBezTo>
                  <a:pt x="8736319" y="222275"/>
                  <a:pt x="8745884" y="209821"/>
                  <a:pt x="8760231" y="209821"/>
                </a:cubicBezTo>
                <a:close/>
                <a:moveTo>
                  <a:pt x="8357798" y="209821"/>
                </a:moveTo>
                <a:cubicBezTo>
                  <a:pt x="8372145" y="209821"/>
                  <a:pt x="8381710" y="222275"/>
                  <a:pt x="8381710" y="234729"/>
                </a:cubicBezTo>
                <a:cubicBezTo>
                  <a:pt x="8381710" y="326057"/>
                  <a:pt x="8381710" y="326057"/>
                  <a:pt x="8381710" y="326057"/>
                </a:cubicBezTo>
                <a:cubicBezTo>
                  <a:pt x="8381710" y="338511"/>
                  <a:pt x="8372145" y="346813"/>
                  <a:pt x="8357798" y="346813"/>
                </a:cubicBezTo>
                <a:cubicBezTo>
                  <a:pt x="8343451" y="346813"/>
                  <a:pt x="8329104" y="338511"/>
                  <a:pt x="8329104" y="326057"/>
                </a:cubicBezTo>
                <a:cubicBezTo>
                  <a:pt x="8329104" y="234729"/>
                  <a:pt x="8329104" y="234729"/>
                  <a:pt x="8329104" y="234729"/>
                </a:cubicBezTo>
                <a:cubicBezTo>
                  <a:pt x="8329104" y="222275"/>
                  <a:pt x="8343451" y="209821"/>
                  <a:pt x="8357798" y="209821"/>
                </a:cubicBezTo>
                <a:close/>
                <a:moveTo>
                  <a:pt x="7254396" y="209821"/>
                </a:moveTo>
                <a:cubicBezTo>
                  <a:pt x="7268743" y="209821"/>
                  <a:pt x="7283090" y="222275"/>
                  <a:pt x="7283090" y="234729"/>
                </a:cubicBezTo>
                <a:cubicBezTo>
                  <a:pt x="7283090" y="326057"/>
                  <a:pt x="7283090" y="326057"/>
                  <a:pt x="7283090" y="326057"/>
                </a:cubicBezTo>
                <a:cubicBezTo>
                  <a:pt x="7283090" y="338511"/>
                  <a:pt x="7268743" y="346813"/>
                  <a:pt x="7254396" y="346813"/>
                </a:cubicBezTo>
                <a:cubicBezTo>
                  <a:pt x="7240048" y="346813"/>
                  <a:pt x="7230484" y="338511"/>
                  <a:pt x="7230484" y="326057"/>
                </a:cubicBezTo>
                <a:cubicBezTo>
                  <a:pt x="7230484" y="234729"/>
                  <a:pt x="7230484" y="234729"/>
                  <a:pt x="7230484" y="234729"/>
                </a:cubicBezTo>
                <a:cubicBezTo>
                  <a:pt x="7230484" y="222275"/>
                  <a:pt x="7240048" y="209821"/>
                  <a:pt x="7254396" y="209821"/>
                </a:cubicBezTo>
                <a:close/>
                <a:moveTo>
                  <a:pt x="6851963" y="209821"/>
                </a:moveTo>
                <a:cubicBezTo>
                  <a:pt x="6866310" y="209821"/>
                  <a:pt x="6875875" y="222275"/>
                  <a:pt x="6875875" y="234729"/>
                </a:cubicBezTo>
                <a:cubicBezTo>
                  <a:pt x="6875875" y="326057"/>
                  <a:pt x="6875875" y="326057"/>
                  <a:pt x="6875875" y="326057"/>
                </a:cubicBezTo>
                <a:cubicBezTo>
                  <a:pt x="6875875" y="338511"/>
                  <a:pt x="6866310" y="346813"/>
                  <a:pt x="6851963" y="346813"/>
                </a:cubicBezTo>
                <a:cubicBezTo>
                  <a:pt x="6837616" y="346813"/>
                  <a:pt x="6823269" y="338511"/>
                  <a:pt x="6823269" y="326057"/>
                </a:cubicBezTo>
                <a:cubicBezTo>
                  <a:pt x="6823269" y="234729"/>
                  <a:pt x="6823269" y="234729"/>
                  <a:pt x="6823269" y="234729"/>
                </a:cubicBezTo>
                <a:cubicBezTo>
                  <a:pt x="6823269" y="222275"/>
                  <a:pt x="6837616" y="209821"/>
                  <a:pt x="6851963" y="209821"/>
                </a:cubicBezTo>
                <a:close/>
                <a:moveTo>
                  <a:pt x="5795458" y="209821"/>
                </a:moveTo>
                <a:cubicBezTo>
                  <a:pt x="5809805" y="209821"/>
                  <a:pt x="5824152" y="222275"/>
                  <a:pt x="5824152" y="234729"/>
                </a:cubicBezTo>
                <a:cubicBezTo>
                  <a:pt x="5824152" y="326057"/>
                  <a:pt x="5824152" y="326057"/>
                  <a:pt x="5824152" y="326057"/>
                </a:cubicBezTo>
                <a:cubicBezTo>
                  <a:pt x="5824152" y="338511"/>
                  <a:pt x="5809805" y="346813"/>
                  <a:pt x="5795458" y="346813"/>
                </a:cubicBezTo>
                <a:cubicBezTo>
                  <a:pt x="5781111" y="346813"/>
                  <a:pt x="5771546" y="338511"/>
                  <a:pt x="5771546" y="326057"/>
                </a:cubicBezTo>
                <a:cubicBezTo>
                  <a:pt x="5771546" y="234729"/>
                  <a:pt x="5771546" y="234729"/>
                  <a:pt x="5771546" y="234729"/>
                </a:cubicBezTo>
                <a:cubicBezTo>
                  <a:pt x="5771546" y="222275"/>
                  <a:pt x="5781111" y="209821"/>
                  <a:pt x="5795458" y="209821"/>
                </a:cubicBezTo>
                <a:close/>
                <a:moveTo>
                  <a:pt x="5393027" y="209821"/>
                </a:moveTo>
                <a:cubicBezTo>
                  <a:pt x="5407374" y="209821"/>
                  <a:pt x="5416938" y="222275"/>
                  <a:pt x="5416938" y="234729"/>
                </a:cubicBezTo>
                <a:cubicBezTo>
                  <a:pt x="5416938" y="326057"/>
                  <a:pt x="5416938" y="326057"/>
                  <a:pt x="5416938" y="326057"/>
                </a:cubicBezTo>
                <a:cubicBezTo>
                  <a:pt x="5416938" y="338511"/>
                  <a:pt x="5407374" y="346813"/>
                  <a:pt x="5393027" y="346813"/>
                </a:cubicBezTo>
                <a:cubicBezTo>
                  <a:pt x="5378680" y="346813"/>
                  <a:pt x="5364333" y="338511"/>
                  <a:pt x="5364333" y="326057"/>
                </a:cubicBezTo>
                <a:cubicBezTo>
                  <a:pt x="5364333" y="234729"/>
                  <a:pt x="5364333" y="234729"/>
                  <a:pt x="5364333" y="234729"/>
                </a:cubicBezTo>
                <a:cubicBezTo>
                  <a:pt x="5364333" y="222275"/>
                  <a:pt x="5378680" y="209821"/>
                  <a:pt x="5393027" y="209821"/>
                </a:cubicBezTo>
                <a:close/>
                <a:moveTo>
                  <a:pt x="4289625" y="209821"/>
                </a:moveTo>
                <a:cubicBezTo>
                  <a:pt x="4303972" y="209821"/>
                  <a:pt x="4318319" y="222275"/>
                  <a:pt x="4318319" y="234729"/>
                </a:cubicBezTo>
                <a:cubicBezTo>
                  <a:pt x="4318319" y="326057"/>
                  <a:pt x="4318319" y="326057"/>
                  <a:pt x="4318319" y="326057"/>
                </a:cubicBezTo>
                <a:cubicBezTo>
                  <a:pt x="4318319" y="338511"/>
                  <a:pt x="4303972" y="346813"/>
                  <a:pt x="4289625" y="346813"/>
                </a:cubicBezTo>
                <a:cubicBezTo>
                  <a:pt x="4275277" y="346813"/>
                  <a:pt x="4265712" y="338511"/>
                  <a:pt x="4265712" y="326057"/>
                </a:cubicBezTo>
                <a:cubicBezTo>
                  <a:pt x="4265712" y="234729"/>
                  <a:pt x="4265712" y="234729"/>
                  <a:pt x="4265712" y="234729"/>
                </a:cubicBezTo>
                <a:cubicBezTo>
                  <a:pt x="4265712" y="222275"/>
                  <a:pt x="4275277" y="209821"/>
                  <a:pt x="4289625" y="209821"/>
                </a:cubicBezTo>
                <a:close/>
                <a:moveTo>
                  <a:pt x="3887205" y="209821"/>
                </a:moveTo>
                <a:cubicBezTo>
                  <a:pt x="3901551" y="209821"/>
                  <a:pt x="3911116" y="222275"/>
                  <a:pt x="3911116" y="234729"/>
                </a:cubicBezTo>
                <a:cubicBezTo>
                  <a:pt x="3911116" y="326057"/>
                  <a:pt x="3911116" y="326057"/>
                  <a:pt x="3911116" y="326057"/>
                </a:cubicBezTo>
                <a:cubicBezTo>
                  <a:pt x="3911116" y="338511"/>
                  <a:pt x="3901551" y="346813"/>
                  <a:pt x="3887205" y="346813"/>
                </a:cubicBezTo>
                <a:cubicBezTo>
                  <a:pt x="3872857" y="346813"/>
                  <a:pt x="3858511" y="338511"/>
                  <a:pt x="3858511" y="326057"/>
                </a:cubicBezTo>
                <a:cubicBezTo>
                  <a:pt x="3858511" y="234729"/>
                  <a:pt x="3858511" y="234729"/>
                  <a:pt x="3858511" y="234729"/>
                </a:cubicBezTo>
                <a:cubicBezTo>
                  <a:pt x="3858511" y="222275"/>
                  <a:pt x="3872857" y="209821"/>
                  <a:pt x="3887205" y="209821"/>
                </a:cubicBezTo>
                <a:close/>
                <a:moveTo>
                  <a:pt x="2745541" y="209821"/>
                </a:moveTo>
                <a:cubicBezTo>
                  <a:pt x="2759887" y="209821"/>
                  <a:pt x="2774235" y="222275"/>
                  <a:pt x="2774235" y="234729"/>
                </a:cubicBezTo>
                <a:cubicBezTo>
                  <a:pt x="2774235" y="326057"/>
                  <a:pt x="2774235" y="326057"/>
                  <a:pt x="2774235" y="326057"/>
                </a:cubicBezTo>
                <a:cubicBezTo>
                  <a:pt x="2774235" y="338511"/>
                  <a:pt x="2759887" y="346813"/>
                  <a:pt x="2745541" y="346813"/>
                </a:cubicBezTo>
                <a:cubicBezTo>
                  <a:pt x="2731194" y="346813"/>
                  <a:pt x="2721630" y="338511"/>
                  <a:pt x="2721630" y="326057"/>
                </a:cubicBezTo>
                <a:cubicBezTo>
                  <a:pt x="2721630" y="234729"/>
                  <a:pt x="2721630" y="234729"/>
                  <a:pt x="2721630" y="234729"/>
                </a:cubicBezTo>
                <a:cubicBezTo>
                  <a:pt x="2721630" y="222275"/>
                  <a:pt x="2731194" y="209821"/>
                  <a:pt x="2745541" y="209821"/>
                </a:cubicBezTo>
                <a:close/>
                <a:moveTo>
                  <a:pt x="2343110" y="209821"/>
                </a:moveTo>
                <a:cubicBezTo>
                  <a:pt x="2357457" y="209821"/>
                  <a:pt x="2367020" y="222275"/>
                  <a:pt x="2367020" y="234729"/>
                </a:cubicBezTo>
                <a:cubicBezTo>
                  <a:pt x="2367020" y="326057"/>
                  <a:pt x="2367020" y="326057"/>
                  <a:pt x="2367020" y="326057"/>
                </a:cubicBezTo>
                <a:cubicBezTo>
                  <a:pt x="2367020" y="338511"/>
                  <a:pt x="2357457" y="346813"/>
                  <a:pt x="2343110" y="346813"/>
                </a:cubicBezTo>
                <a:cubicBezTo>
                  <a:pt x="2328763" y="346813"/>
                  <a:pt x="2314414" y="338511"/>
                  <a:pt x="2314414" y="326057"/>
                </a:cubicBezTo>
                <a:cubicBezTo>
                  <a:pt x="2314414" y="234729"/>
                  <a:pt x="2314414" y="234729"/>
                  <a:pt x="2314414" y="234729"/>
                </a:cubicBezTo>
                <a:cubicBezTo>
                  <a:pt x="2314414" y="222275"/>
                  <a:pt x="2328763" y="209821"/>
                  <a:pt x="2343110" y="209821"/>
                </a:cubicBezTo>
                <a:close/>
                <a:moveTo>
                  <a:pt x="1239707" y="209821"/>
                </a:moveTo>
                <a:cubicBezTo>
                  <a:pt x="1254054" y="209821"/>
                  <a:pt x="1268401" y="222275"/>
                  <a:pt x="1268401" y="234729"/>
                </a:cubicBezTo>
                <a:cubicBezTo>
                  <a:pt x="1268401" y="326057"/>
                  <a:pt x="1268401" y="326057"/>
                  <a:pt x="1268401" y="326057"/>
                </a:cubicBezTo>
                <a:cubicBezTo>
                  <a:pt x="1268401" y="338511"/>
                  <a:pt x="1254054" y="346813"/>
                  <a:pt x="1239707" y="346813"/>
                </a:cubicBezTo>
                <a:cubicBezTo>
                  <a:pt x="1225360" y="346813"/>
                  <a:pt x="1215794" y="338511"/>
                  <a:pt x="1215794" y="326057"/>
                </a:cubicBezTo>
                <a:cubicBezTo>
                  <a:pt x="1215794" y="234729"/>
                  <a:pt x="1215794" y="234729"/>
                  <a:pt x="1215794" y="234729"/>
                </a:cubicBezTo>
                <a:cubicBezTo>
                  <a:pt x="1215794" y="222275"/>
                  <a:pt x="1225360" y="209821"/>
                  <a:pt x="1239707" y="209821"/>
                </a:cubicBezTo>
                <a:close/>
                <a:moveTo>
                  <a:pt x="837274" y="209821"/>
                </a:moveTo>
                <a:cubicBezTo>
                  <a:pt x="851621" y="209821"/>
                  <a:pt x="861187" y="222275"/>
                  <a:pt x="861187" y="234729"/>
                </a:cubicBezTo>
                <a:cubicBezTo>
                  <a:pt x="861187" y="326057"/>
                  <a:pt x="861187" y="326057"/>
                  <a:pt x="861187" y="326057"/>
                </a:cubicBezTo>
                <a:cubicBezTo>
                  <a:pt x="861187" y="338511"/>
                  <a:pt x="851621" y="346813"/>
                  <a:pt x="837274" y="346813"/>
                </a:cubicBezTo>
                <a:cubicBezTo>
                  <a:pt x="822927" y="346813"/>
                  <a:pt x="808580" y="338511"/>
                  <a:pt x="808580" y="326057"/>
                </a:cubicBezTo>
                <a:cubicBezTo>
                  <a:pt x="808580" y="234729"/>
                  <a:pt x="808580" y="234729"/>
                  <a:pt x="808580" y="234729"/>
                </a:cubicBezTo>
                <a:cubicBezTo>
                  <a:pt x="808580" y="222275"/>
                  <a:pt x="822927" y="209821"/>
                  <a:pt x="837274" y="209821"/>
                </a:cubicBezTo>
                <a:close/>
                <a:moveTo>
                  <a:pt x="11102359" y="202885"/>
                </a:moveTo>
                <a:cubicBezTo>
                  <a:pt x="11116388" y="202885"/>
                  <a:pt x="11125740" y="211099"/>
                  <a:pt x="11125740" y="223420"/>
                </a:cubicBezTo>
                <a:cubicBezTo>
                  <a:pt x="11125740" y="338416"/>
                  <a:pt x="11125740" y="338416"/>
                  <a:pt x="11125740" y="338416"/>
                </a:cubicBezTo>
                <a:cubicBezTo>
                  <a:pt x="11125740" y="350737"/>
                  <a:pt x="11116388" y="358951"/>
                  <a:pt x="11102359" y="358951"/>
                </a:cubicBezTo>
                <a:cubicBezTo>
                  <a:pt x="11088331" y="358951"/>
                  <a:pt x="11078979" y="350737"/>
                  <a:pt x="11078979" y="338416"/>
                </a:cubicBezTo>
                <a:cubicBezTo>
                  <a:pt x="11078979" y="223420"/>
                  <a:pt x="11078979" y="223420"/>
                  <a:pt x="11078979" y="223420"/>
                </a:cubicBezTo>
                <a:cubicBezTo>
                  <a:pt x="11078979" y="211099"/>
                  <a:pt x="11088331" y="202885"/>
                  <a:pt x="11102359" y="202885"/>
                </a:cubicBezTo>
                <a:close/>
                <a:moveTo>
                  <a:pt x="9596525" y="202885"/>
                </a:moveTo>
                <a:cubicBezTo>
                  <a:pt x="9610553" y="202885"/>
                  <a:pt x="9619905" y="211099"/>
                  <a:pt x="9619905" y="223420"/>
                </a:cubicBezTo>
                <a:cubicBezTo>
                  <a:pt x="9619905" y="338416"/>
                  <a:pt x="9619905" y="338416"/>
                  <a:pt x="9619905" y="338416"/>
                </a:cubicBezTo>
                <a:cubicBezTo>
                  <a:pt x="9619905" y="350737"/>
                  <a:pt x="9610553" y="358951"/>
                  <a:pt x="9596525" y="358951"/>
                </a:cubicBezTo>
                <a:cubicBezTo>
                  <a:pt x="9582496" y="358951"/>
                  <a:pt x="9573144" y="350737"/>
                  <a:pt x="9573144" y="338416"/>
                </a:cubicBezTo>
                <a:cubicBezTo>
                  <a:pt x="9573144" y="223420"/>
                  <a:pt x="9573144" y="223420"/>
                  <a:pt x="9573144" y="223420"/>
                </a:cubicBezTo>
                <a:cubicBezTo>
                  <a:pt x="9573144" y="211099"/>
                  <a:pt x="9582496" y="202885"/>
                  <a:pt x="9596525" y="202885"/>
                </a:cubicBezTo>
                <a:close/>
                <a:moveTo>
                  <a:pt x="8052432" y="202885"/>
                </a:moveTo>
                <a:cubicBezTo>
                  <a:pt x="8066461" y="202885"/>
                  <a:pt x="8075813" y="211099"/>
                  <a:pt x="8075813" y="223420"/>
                </a:cubicBezTo>
                <a:cubicBezTo>
                  <a:pt x="8075813" y="338416"/>
                  <a:pt x="8075813" y="338416"/>
                  <a:pt x="8075813" y="338416"/>
                </a:cubicBezTo>
                <a:cubicBezTo>
                  <a:pt x="8075813" y="350737"/>
                  <a:pt x="8066461" y="358951"/>
                  <a:pt x="8052432" y="358951"/>
                </a:cubicBezTo>
                <a:cubicBezTo>
                  <a:pt x="8038404" y="358951"/>
                  <a:pt x="8029052" y="350737"/>
                  <a:pt x="8029052" y="338416"/>
                </a:cubicBezTo>
                <a:cubicBezTo>
                  <a:pt x="8029052" y="223420"/>
                  <a:pt x="8029052" y="223420"/>
                  <a:pt x="8029052" y="223420"/>
                </a:cubicBezTo>
                <a:cubicBezTo>
                  <a:pt x="8029052" y="211099"/>
                  <a:pt x="8038404" y="202885"/>
                  <a:pt x="8052432" y="202885"/>
                </a:cubicBezTo>
                <a:close/>
                <a:moveTo>
                  <a:pt x="6546597" y="202885"/>
                </a:moveTo>
                <a:cubicBezTo>
                  <a:pt x="6560626" y="202885"/>
                  <a:pt x="6569978" y="211099"/>
                  <a:pt x="6569978" y="223420"/>
                </a:cubicBezTo>
                <a:cubicBezTo>
                  <a:pt x="6569978" y="338416"/>
                  <a:pt x="6569978" y="338416"/>
                  <a:pt x="6569978" y="338416"/>
                </a:cubicBezTo>
                <a:cubicBezTo>
                  <a:pt x="6569978" y="350737"/>
                  <a:pt x="6560626" y="358951"/>
                  <a:pt x="6546597" y="358951"/>
                </a:cubicBezTo>
                <a:cubicBezTo>
                  <a:pt x="6532569" y="358951"/>
                  <a:pt x="6523217" y="350737"/>
                  <a:pt x="6523217" y="338416"/>
                </a:cubicBezTo>
                <a:cubicBezTo>
                  <a:pt x="6523217" y="223420"/>
                  <a:pt x="6523217" y="223420"/>
                  <a:pt x="6523217" y="223420"/>
                </a:cubicBezTo>
                <a:cubicBezTo>
                  <a:pt x="6523217" y="211099"/>
                  <a:pt x="6532569" y="202885"/>
                  <a:pt x="6546597" y="202885"/>
                </a:cubicBezTo>
                <a:close/>
                <a:moveTo>
                  <a:pt x="5087660" y="202885"/>
                </a:moveTo>
                <a:cubicBezTo>
                  <a:pt x="5101689" y="202885"/>
                  <a:pt x="5111042" y="211099"/>
                  <a:pt x="5111042" y="223420"/>
                </a:cubicBezTo>
                <a:cubicBezTo>
                  <a:pt x="5111042" y="338416"/>
                  <a:pt x="5111042" y="338416"/>
                  <a:pt x="5111042" y="338416"/>
                </a:cubicBezTo>
                <a:cubicBezTo>
                  <a:pt x="5111042" y="350737"/>
                  <a:pt x="5101689" y="358951"/>
                  <a:pt x="5087660" y="358951"/>
                </a:cubicBezTo>
                <a:cubicBezTo>
                  <a:pt x="5073631" y="358951"/>
                  <a:pt x="5064279" y="350737"/>
                  <a:pt x="5064279" y="338416"/>
                </a:cubicBezTo>
                <a:cubicBezTo>
                  <a:pt x="5064279" y="223420"/>
                  <a:pt x="5064279" y="223420"/>
                  <a:pt x="5064279" y="223420"/>
                </a:cubicBezTo>
                <a:cubicBezTo>
                  <a:pt x="5064279" y="211099"/>
                  <a:pt x="5073631" y="202885"/>
                  <a:pt x="5087660" y="202885"/>
                </a:cubicBezTo>
                <a:close/>
                <a:moveTo>
                  <a:pt x="3581838" y="202885"/>
                </a:moveTo>
                <a:cubicBezTo>
                  <a:pt x="3595866" y="202885"/>
                  <a:pt x="3605218" y="211099"/>
                  <a:pt x="3605218" y="223420"/>
                </a:cubicBezTo>
                <a:cubicBezTo>
                  <a:pt x="3605218" y="338416"/>
                  <a:pt x="3605218" y="338416"/>
                  <a:pt x="3605218" y="338416"/>
                </a:cubicBezTo>
                <a:cubicBezTo>
                  <a:pt x="3605218" y="350737"/>
                  <a:pt x="3595866" y="358951"/>
                  <a:pt x="3581838" y="358951"/>
                </a:cubicBezTo>
                <a:cubicBezTo>
                  <a:pt x="3567809" y="358951"/>
                  <a:pt x="3558458" y="350737"/>
                  <a:pt x="3558458" y="338416"/>
                </a:cubicBezTo>
                <a:cubicBezTo>
                  <a:pt x="3558458" y="223420"/>
                  <a:pt x="3558458" y="223420"/>
                  <a:pt x="3558458" y="223420"/>
                </a:cubicBezTo>
                <a:cubicBezTo>
                  <a:pt x="3558458" y="211099"/>
                  <a:pt x="3567809" y="202885"/>
                  <a:pt x="3581838" y="202885"/>
                </a:cubicBezTo>
                <a:close/>
                <a:moveTo>
                  <a:pt x="2037745" y="202885"/>
                </a:moveTo>
                <a:cubicBezTo>
                  <a:pt x="2051773" y="202885"/>
                  <a:pt x="2061124" y="211099"/>
                  <a:pt x="2061124" y="223420"/>
                </a:cubicBezTo>
                <a:cubicBezTo>
                  <a:pt x="2061124" y="338416"/>
                  <a:pt x="2061124" y="338416"/>
                  <a:pt x="2061124" y="338416"/>
                </a:cubicBezTo>
                <a:cubicBezTo>
                  <a:pt x="2061124" y="350737"/>
                  <a:pt x="2051773" y="358951"/>
                  <a:pt x="2037745" y="358951"/>
                </a:cubicBezTo>
                <a:cubicBezTo>
                  <a:pt x="2023716" y="358951"/>
                  <a:pt x="2014363" y="350737"/>
                  <a:pt x="2014363" y="338416"/>
                </a:cubicBezTo>
                <a:cubicBezTo>
                  <a:pt x="2014363" y="223420"/>
                  <a:pt x="2014363" y="223420"/>
                  <a:pt x="2014363" y="223420"/>
                </a:cubicBezTo>
                <a:cubicBezTo>
                  <a:pt x="2014363" y="211099"/>
                  <a:pt x="2023716" y="202885"/>
                  <a:pt x="2037745" y="202885"/>
                </a:cubicBezTo>
                <a:close/>
                <a:moveTo>
                  <a:pt x="531909" y="202885"/>
                </a:moveTo>
                <a:cubicBezTo>
                  <a:pt x="545937" y="202885"/>
                  <a:pt x="555290" y="211099"/>
                  <a:pt x="555290" y="223420"/>
                </a:cubicBezTo>
                <a:cubicBezTo>
                  <a:pt x="555290" y="338416"/>
                  <a:pt x="555290" y="338416"/>
                  <a:pt x="555290" y="338416"/>
                </a:cubicBezTo>
                <a:cubicBezTo>
                  <a:pt x="555290" y="350737"/>
                  <a:pt x="545937" y="358951"/>
                  <a:pt x="531909" y="358951"/>
                </a:cubicBezTo>
                <a:cubicBezTo>
                  <a:pt x="517881" y="358951"/>
                  <a:pt x="508529" y="350737"/>
                  <a:pt x="508529" y="338416"/>
                </a:cubicBezTo>
                <a:cubicBezTo>
                  <a:pt x="508529" y="223420"/>
                  <a:pt x="508529" y="223420"/>
                  <a:pt x="508529" y="223420"/>
                </a:cubicBezTo>
                <a:cubicBezTo>
                  <a:pt x="508529" y="211099"/>
                  <a:pt x="517881" y="202885"/>
                  <a:pt x="531909" y="202885"/>
                </a:cubicBezTo>
                <a:close/>
                <a:moveTo>
                  <a:pt x="11509928" y="185545"/>
                </a:moveTo>
                <a:cubicBezTo>
                  <a:pt x="11523743" y="185545"/>
                  <a:pt x="11532954" y="193838"/>
                  <a:pt x="11532954" y="206278"/>
                </a:cubicBezTo>
                <a:cubicBezTo>
                  <a:pt x="11532954" y="355559"/>
                  <a:pt x="11532954" y="355559"/>
                  <a:pt x="11532954" y="355559"/>
                </a:cubicBezTo>
                <a:cubicBezTo>
                  <a:pt x="11532954" y="367999"/>
                  <a:pt x="11523743" y="376292"/>
                  <a:pt x="11509928" y="376292"/>
                </a:cubicBezTo>
                <a:cubicBezTo>
                  <a:pt x="11496112" y="376292"/>
                  <a:pt x="11482296" y="367999"/>
                  <a:pt x="11482296" y="355559"/>
                </a:cubicBezTo>
                <a:cubicBezTo>
                  <a:pt x="11482296" y="206278"/>
                  <a:pt x="11482296" y="206278"/>
                  <a:pt x="11482296" y="206278"/>
                </a:cubicBezTo>
                <a:cubicBezTo>
                  <a:pt x="11482296" y="193838"/>
                  <a:pt x="11496112" y="185545"/>
                  <a:pt x="11509928" y="185545"/>
                </a:cubicBezTo>
                <a:close/>
                <a:moveTo>
                  <a:pt x="10598081" y="185545"/>
                </a:moveTo>
                <a:cubicBezTo>
                  <a:pt x="10611896" y="185545"/>
                  <a:pt x="10621107" y="193838"/>
                  <a:pt x="10621107" y="206278"/>
                </a:cubicBezTo>
                <a:cubicBezTo>
                  <a:pt x="10621107" y="355559"/>
                  <a:pt x="10621107" y="355559"/>
                  <a:pt x="10621107" y="355559"/>
                </a:cubicBezTo>
                <a:cubicBezTo>
                  <a:pt x="10621107" y="367999"/>
                  <a:pt x="10611896" y="376292"/>
                  <a:pt x="10598081" y="376292"/>
                </a:cubicBezTo>
                <a:cubicBezTo>
                  <a:pt x="10584265" y="376292"/>
                  <a:pt x="10570449" y="367999"/>
                  <a:pt x="10570449" y="355559"/>
                </a:cubicBezTo>
                <a:cubicBezTo>
                  <a:pt x="10570449" y="206278"/>
                  <a:pt x="10570449" y="206278"/>
                  <a:pt x="10570449" y="206278"/>
                </a:cubicBezTo>
                <a:cubicBezTo>
                  <a:pt x="10570449" y="193838"/>
                  <a:pt x="10584265" y="185545"/>
                  <a:pt x="10598081" y="185545"/>
                </a:cubicBezTo>
                <a:close/>
                <a:moveTo>
                  <a:pt x="10004093" y="185545"/>
                </a:moveTo>
                <a:cubicBezTo>
                  <a:pt x="10017908" y="185545"/>
                  <a:pt x="10027119" y="193838"/>
                  <a:pt x="10027119" y="206278"/>
                </a:cubicBezTo>
                <a:cubicBezTo>
                  <a:pt x="10027119" y="355559"/>
                  <a:pt x="10027119" y="355559"/>
                  <a:pt x="10027119" y="355559"/>
                </a:cubicBezTo>
                <a:cubicBezTo>
                  <a:pt x="10027119" y="367999"/>
                  <a:pt x="10017908" y="376292"/>
                  <a:pt x="10004093" y="376292"/>
                </a:cubicBezTo>
                <a:cubicBezTo>
                  <a:pt x="9990277" y="376292"/>
                  <a:pt x="9976461" y="367999"/>
                  <a:pt x="9976461" y="355559"/>
                </a:cubicBezTo>
                <a:cubicBezTo>
                  <a:pt x="9976461" y="206278"/>
                  <a:pt x="9976461" y="206278"/>
                  <a:pt x="9976461" y="206278"/>
                </a:cubicBezTo>
                <a:cubicBezTo>
                  <a:pt x="9976461" y="193838"/>
                  <a:pt x="9990277" y="185545"/>
                  <a:pt x="10004093" y="185545"/>
                </a:cubicBezTo>
                <a:close/>
                <a:moveTo>
                  <a:pt x="9092246" y="185545"/>
                </a:moveTo>
                <a:cubicBezTo>
                  <a:pt x="9106061" y="185545"/>
                  <a:pt x="9115272" y="193838"/>
                  <a:pt x="9115272" y="206278"/>
                </a:cubicBezTo>
                <a:cubicBezTo>
                  <a:pt x="9115272" y="355559"/>
                  <a:pt x="9115272" y="355559"/>
                  <a:pt x="9115272" y="355559"/>
                </a:cubicBezTo>
                <a:cubicBezTo>
                  <a:pt x="9115272" y="367999"/>
                  <a:pt x="9106061" y="376292"/>
                  <a:pt x="9092246" y="376292"/>
                </a:cubicBezTo>
                <a:cubicBezTo>
                  <a:pt x="9078430" y="376292"/>
                  <a:pt x="9064614" y="367999"/>
                  <a:pt x="9064614" y="355559"/>
                </a:cubicBezTo>
                <a:cubicBezTo>
                  <a:pt x="9064614" y="206278"/>
                  <a:pt x="9064614" y="206278"/>
                  <a:pt x="9064614" y="206278"/>
                </a:cubicBezTo>
                <a:cubicBezTo>
                  <a:pt x="9064614" y="193838"/>
                  <a:pt x="9078430" y="185545"/>
                  <a:pt x="9092246" y="185545"/>
                </a:cubicBezTo>
                <a:close/>
                <a:moveTo>
                  <a:pt x="8460001" y="185545"/>
                </a:moveTo>
                <a:cubicBezTo>
                  <a:pt x="8473816" y="185545"/>
                  <a:pt x="8483027" y="193838"/>
                  <a:pt x="8483027" y="206278"/>
                </a:cubicBezTo>
                <a:cubicBezTo>
                  <a:pt x="8483027" y="355559"/>
                  <a:pt x="8483027" y="355559"/>
                  <a:pt x="8483027" y="355559"/>
                </a:cubicBezTo>
                <a:cubicBezTo>
                  <a:pt x="8483027" y="367999"/>
                  <a:pt x="8473816" y="376292"/>
                  <a:pt x="8460001" y="376292"/>
                </a:cubicBezTo>
                <a:cubicBezTo>
                  <a:pt x="8446185" y="376292"/>
                  <a:pt x="8432369" y="367999"/>
                  <a:pt x="8432369" y="355559"/>
                </a:cubicBezTo>
                <a:cubicBezTo>
                  <a:pt x="8432369" y="206278"/>
                  <a:pt x="8432369" y="206278"/>
                  <a:pt x="8432369" y="206278"/>
                </a:cubicBezTo>
                <a:cubicBezTo>
                  <a:pt x="8432369" y="193838"/>
                  <a:pt x="8446185" y="185545"/>
                  <a:pt x="8460001" y="185545"/>
                </a:cubicBezTo>
                <a:close/>
                <a:moveTo>
                  <a:pt x="7548153" y="185545"/>
                </a:moveTo>
                <a:cubicBezTo>
                  <a:pt x="7561969" y="185545"/>
                  <a:pt x="7571180" y="193838"/>
                  <a:pt x="7571180" y="206278"/>
                </a:cubicBezTo>
                <a:cubicBezTo>
                  <a:pt x="7571180" y="355559"/>
                  <a:pt x="7571180" y="355559"/>
                  <a:pt x="7571180" y="355559"/>
                </a:cubicBezTo>
                <a:cubicBezTo>
                  <a:pt x="7571180" y="367999"/>
                  <a:pt x="7561969" y="376292"/>
                  <a:pt x="7548153" y="376292"/>
                </a:cubicBezTo>
                <a:cubicBezTo>
                  <a:pt x="7534338" y="376292"/>
                  <a:pt x="7520522" y="367999"/>
                  <a:pt x="7520522" y="355559"/>
                </a:cubicBezTo>
                <a:cubicBezTo>
                  <a:pt x="7520522" y="206278"/>
                  <a:pt x="7520522" y="206278"/>
                  <a:pt x="7520522" y="206278"/>
                </a:cubicBezTo>
                <a:cubicBezTo>
                  <a:pt x="7520522" y="193838"/>
                  <a:pt x="7534338" y="185545"/>
                  <a:pt x="7548153" y="185545"/>
                </a:cubicBezTo>
                <a:close/>
                <a:moveTo>
                  <a:pt x="6954165" y="185545"/>
                </a:moveTo>
                <a:cubicBezTo>
                  <a:pt x="6967981" y="185545"/>
                  <a:pt x="6977192" y="193838"/>
                  <a:pt x="6977192" y="206278"/>
                </a:cubicBezTo>
                <a:cubicBezTo>
                  <a:pt x="6977192" y="355559"/>
                  <a:pt x="6977192" y="355559"/>
                  <a:pt x="6977192" y="355559"/>
                </a:cubicBezTo>
                <a:cubicBezTo>
                  <a:pt x="6977192" y="367999"/>
                  <a:pt x="6967981" y="376292"/>
                  <a:pt x="6954165" y="376292"/>
                </a:cubicBezTo>
                <a:cubicBezTo>
                  <a:pt x="6940350" y="376292"/>
                  <a:pt x="6926534" y="367999"/>
                  <a:pt x="6926534" y="355559"/>
                </a:cubicBezTo>
                <a:cubicBezTo>
                  <a:pt x="6926534" y="206278"/>
                  <a:pt x="6926534" y="206278"/>
                  <a:pt x="6926534" y="206278"/>
                </a:cubicBezTo>
                <a:cubicBezTo>
                  <a:pt x="6926534" y="193838"/>
                  <a:pt x="6940350" y="185545"/>
                  <a:pt x="6954165" y="185545"/>
                </a:cubicBezTo>
                <a:close/>
                <a:moveTo>
                  <a:pt x="6042318" y="185545"/>
                </a:moveTo>
                <a:cubicBezTo>
                  <a:pt x="6056134" y="185545"/>
                  <a:pt x="6065345" y="193838"/>
                  <a:pt x="6065345" y="206278"/>
                </a:cubicBezTo>
                <a:cubicBezTo>
                  <a:pt x="6065345" y="355559"/>
                  <a:pt x="6065345" y="355559"/>
                  <a:pt x="6065345" y="355559"/>
                </a:cubicBezTo>
                <a:cubicBezTo>
                  <a:pt x="6065345" y="367999"/>
                  <a:pt x="6056134" y="376292"/>
                  <a:pt x="6042318" y="376292"/>
                </a:cubicBezTo>
                <a:cubicBezTo>
                  <a:pt x="6028503" y="376292"/>
                  <a:pt x="6014687" y="367999"/>
                  <a:pt x="6014687" y="355559"/>
                </a:cubicBezTo>
                <a:cubicBezTo>
                  <a:pt x="6014687" y="206278"/>
                  <a:pt x="6014687" y="206278"/>
                  <a:pt x="6014687" y="206278"/>
                </a:cubicBezTo>
                <a:cubicBezTo>
                  <a:pt x="6014687" y="193838"/>
                  <a:pt x="6028503" y="185545"/>
                  <a:pt x="6042318" y="185545"/>
                </a:cubicBezTo>
                <a:close/>
                <a:moveTo>
                  <a:pt x="5495229" y="185545"/>
                </a:moveTo>
                <a:cubicBezTo>
                  <a:pt x="5509044" y="185545"/>
                  <a:pt x="5518255" y="193838"/>
                  <a:pt x="5518255" y="206278"/>
                </a:cubicBezTo>
                <a:cubicBezTo>
                  <a:pt x="5518255" y="355559"/>
                  <a:pt x="5518255" y="355559"/>
                  <a:pt x="5518255" y="355559"/>
                </a:cubicBezTo>
                <a:cubicBezTo>
                  <a:pt x="5518255" y="367999"/>
                  <a:pt x="5509044" y="376292"/>
                  <a:pt x="5495229" y="376292"/>
                </a:cubicBezTo>
                <a:cubicBezTo>
                  <a:pt x="5481413" y="376292"/>
                  <a:pt x="5467598" y="367999"/>
                  <a:pt x="5467598" y="355559"/>
                </a:cubicBezTo>
                <a:cubicBezTo>
                  <a:pt x="5467598" y="206278"/>
                  <a:pt x="5467598" y="206278"/>
                  <a:pt x="5467598" y="206278"/>
                </a:cubicBezTo>
                <a:cubicBezTo>
                  <a:pt x="5467598" y="193838"/>
                  <a:pt x="5481413" y="185545"/>
                  <a:pt x="5495229" y="185545"/>
                </a:cubicBezTo>
                <a:close/>
                <a:moveTo>
                  <a:pt x="4583382" y="185545"/>
                </a:moveTo>
                <a:cubicBezTo>
                  <a:pt x="4597198" y="185545"/>
                  <a:pt x="4606409" y="193838"/>
                  <a:pt x="4606409" y="206278"/>
                </a:cubicBezTo>
                <a:cubicBezTo>
                  <a:pt x="4606409" y="355559"/>
                  <a:pt x="4606409" y="355559"/>
                  <a:pt x="4606409" y="355559"/>
                </a:cubicBezTo>
                <a:cubicBezTo>
                  <a:pt x="4606409" y="367999"/>
                  <a:pt x="4597198" y="376292"/>
                  <a:pt x="4583382" y="376292"/>
                </a:cubicBezTo>
                <a:cubicBezTo>
                  <a:pt x="4569568" y="376292"/>
                  <a:pt x="4555751" y="367999"/>
                  <a:pt x="4555751" y="355559"/>
                </a:cubicBezTo>
                <a:cubicBezTo>
                  <a:pt x="4555751" y="206278"/>
                  <a:pt x="4555751" y="206278"/>
                  <a:pt x="4555751" y="206278"/>
                </a:cubicBezTo>
                <a:cubicBezTo>
                  <a:pt x="4555751" y="193838"/>
                  <a:pt x="4569568" y="185545"/>
                  <a:pt x="4583382" y="185545"/>
                </a:cubicBezTo>
                <a:close/>
                <a:moveTo>
                  <a:pt x="3989407" y="185545"/>
                </a:moveTo>
                <a:cubicBezTo>
                  <a:pt x="4003222" y="185545"/>
                  <a:pt x="4012432" y="193838"/>
                  <a:pt x="4012432" y="206278"/>
                </a:cubicBezTo>
                <a:cubicBezTo>
                  <a:pt x="4012432" y="355559"/>
                  <a:pt x="4012432" y="355559"/>
                  <a:pt x="4012432" y="355559"/>
                </a:cubicBezTo>
                <a:cubicBezTo>
                  <a:pt x="4012432" y="367999"/>
                  <a:pt x="4003222" y="376292"/>
                  <a:pt x="3989407" y="376292"/>
                </a:cubicBezTo>
                <a:cubicBezTo>
                  <a:pt x="3975590" y="376292"/>
                  <a:pt x="3961776" y="367999"/>
                  <a:pt x="3961776" y="355559"/>
                </a:cubicBezTo>
                <a:cubicBezTo>
                  <a:pt x="3961776" y="206278"/>
                  <a:pt x="3961776" y="206278"/>
                  <a:pt x="3961776" y="206278"/>
                </a:cubicBezTo>
                <a:cubicBezTo>
                  <a:pt x="3961776" y="193838"/>
                  <a:pt x="3975590" y="185545"/>
                  <a:pt x="3989407" y="185545"/>
                </a:cubicBezTo>
                <a:close/>
                <a:moveTo>
                  <a:pt x="3077561" y="185545"/>
                </a:moveTo>
                <a:cubicBezTo>
                  <a:pt x="3091377" y="185545"/>
                  <a:pt x="3100586" y="193838"/>
                  <a:pt x="3100586" y="206278"/>
                </a:cubicBezTo>
                <a:cubicBezTo>
                  <a:pt x="3100586" y="355559"/>
                  <a:pt x="3100586" y="355559"/>
                  <a:pt x="3100586" y="355559"/>
                </a:cubicBezTo>
                <a:cubicBezTo>
                  <a:pt x="3100586" y="367999"/>
                  <a:pt x="3091377" y="376292"/>
                  <a:pt x="3077561" y="376292"/>
                </a:cubicBezTo>
                <a:cubicBezTo>
                  <a:pt x="3063745" y="376292"/>
                  <a:pt x="3049930" y="367999"/>
                  <a:pt x="3049930" y="355559"/>
                </a:cubicBezTo>
                <a:cubicBezTo>
                  <a:pt x="3049930" y="206278"/>
                  <a:pt x="3049930" y="206278"/>
                  <a:pt x="3049930" y="206278"/>
                </a:cubicBezTo>
                <a:cubicBezTo>
                  <a:pt x="3049930" y="193838"/>
                  <a:pt x="3063745" y="185545"/>
                  <a:pt x="3077561" y="185545"/>
                </a:cubicBezTo>
                <a:close/>
                <a:moveTo>
                  <a:pt x="2445311" y="185545"/>
                </a:moveTo>
                <a:cubicBezTo>
                  <a:pt x="2459127" y="185545"/>
                  <a:pt x="2468337" y="193838"/>
                  <a:pt x="2468337" y="206278"/>
                </a:cubicBezTo>
                <a:cubicBezTo>
                  <a:pt x="2468337" y="355559"/>
                  <a:pt x="2468337" y="355559"/>
                  <a:pt x="2468337" y="355559"/>
                </a:cubicBezTo>
                <a:cubicBezTo>
                  <a:pt x="2468337" y="367999"/>
                  <a:pt x="2459127" y="376292"/>
                  <a:pt x="2445311" y="376292"/>
                </a:cubicBezTo>
                <a:cubicBezTo>
                  <a:pt x="2431495" y="376292"/>
                  <a:pt x="2417678" y="367999"/>
                  <a:pt x="2417678" y="355559"/>
                </a:cubicBezTo>
                <a:cubicBezTo>
                  <a:pt x="2417678" y="206278"/>
                  <a:pt x="2417678" y="206278"/>
                  <a:pt x="2417678" y="206278"/>
                </a:cubicBezTo>
                <a:cubicBezTo>
                  <a:pt x="2417678" y="193838"/>
                  <a:pt x="2431495" y="185545"/>
                  <a:pt x="2445311" y="185545"/>
                </a:cubicBezTo>
                <a:close/>
                <a:moveTo>
                  <a:pt x="1533464" y="185545"/>
                </a:moveTo>
                <a:cubicBezTo>
                  <a:pt x="1547280" y="185545"/>
                  <a:pt x="1556491" y="193838"/>
                  <a:pt x="1556491" y="206278"/>
                </a:cubicBezTo>
                <a:cubicBezTo>
                  <a:pt x="1556491" y="355559"/>
                  <a:pt x="1556491" y="355559"/>
                  <a:pt x="1556491" y="355559"/>
                </a:cubicBezTo>
                <a:cubicBezTo>
                  <a:pt x="1556491" y="367999"/>
                  <a:pt x="1547280" y="376292"/>
                  <a:pt x="1533464" y="376292"/>
                </a:cubicBezTo>
                <a:cubicBezTo>
                  <a:pt x="1519648" y="376292"/>
                  <a:pt x="1505833" y="367999"/>
                  <a:pt x="1505833" y="355559"/>
                </a:cubicBezTo>
                <a:cubicBezTo>
                  <a:pt x="1505833" y="206278"/>
                  <a:pt x="1505833" y="206278"/>
                  <a:pt x="1505833" y="206278"/>
                </a:cubicBezTo>
                <a:cubicBezTo>
                  <a:pt x="1505833" y="193838"/>
                  <a:pt x="1519648" y="185545"/>
                  <a:pt x="1533464" y="185545"/>
                </a:cubicBezTo>
                <a:close/>
                <a:moveTo>
                  <a:pt x="939478" y="185545"/>
                </a:moveTo>
                <a:cubicBezTo>
                  <a:pt x="953295" y="185545"/>
                  <a:pt x="962504" y="193838"/>
                  <a:pt x="962504" y="206278"/>
                </a:cubicBezTo>
                <a:cubicBezTo>
                  <a:pt x="962504" y="355559"/>
                  <a:pt x="962504" y="355559"/>
                  <a:pt x="962504" y="355559"/>
                </a:cubicBezTo>
                <a:cubicBezTo>
                  <a:pt x="962504" y="367999"/>
                  <a:pt x="953295" y="376292"/>
                  <a:pt x="939478" y="376292"/>
                </a:cubicBezTo>
                <a:cubicBezTo>
                  <a:pt x="925661" y="376292"/>
                  <a:pt x="911845" y="367999"/>
                  <a:pt x="911845" y="355559"/>
                </a:cubicBezTo>
                <a:cubicBezTo>
                  <a:pt x="911845" y="206278"/>
                  <a:pt x="911845" y="206278"/>
                  <a:pt x="911845" y="206278"/>
                </a:cubicBezTo>
                <a:cubicBezTo>
                  <a:pt x="911845" y="193838"/>
                  <a:pt x="925661" y="185545"/>
                  <a:pt x="939478" y="185545"/>
                </a:cubicBezTo>
                <a:close/>
                <a:moveTo>
                  <a:pt x="27631" y="185545"/>
                </a:moveTo>
                <a:cubicBezTo>
                  <a:pt x="41447" y="185545"/>
                  <a:pt x="50658" y="193838"/>
                  <a:pt x="50658" y="206278"/>
                </a:cubicBezTo>
                <a:cubicBezTo>
                  <a:pt x="50658" y="355559"/>
                  <a:pt x="50658" y="355559"/>
                  <a:pt x="50658" y="355559"/>
                </a:cubicBezTo>
                <a:cubicBezTo>
                  <a:pt x="50658" y="367999"/>
                  <a:pt x="41447" y="376292"/>
                  <a:pt x="27631" y="376292"/>
                </a:cubicBezTo>
                <a:cubicBezTo>
                  <a:pt x="13816" y="376292"/>
                  <a:pt x="0" y="367999"/>
                  <a:pt x="0" y="355559"/>
                </a:cubicBezTo>
                <a:cubicBezTo>
                  <a:pt x="0" y="206278"/>
                  <a:pt x="0" y="206278"/>
                  <a:pt x="0" y="206278"/>
                </a:cubicBezTo>
                <a:cubicBezTo>
                  <a:pt x="0" y="193838"/>
                  <a:pt x="13816" y="185545"/>
                  <a:pt x="27631" y="185545"/>
                </a:cubicBezTo>
                <a:close/>
                <a:moveTo>
                  <a:pt x="10899372" y="169939"/>
                </a:moveTo>
                <a:cubicBezTo>
                  <a:pt x="10913188" y="169939"/>
                  <a:pt x="10927004" y="178160"/>
                  <a:pt x="10927004" y="190491"/>
                </a:cubicBezTo>
                <a:cubicBezTo>
                  <a:pt x="10927004" y="371348"/>
                  <a:pt x="10927004" y="371348"/>
                  <a:pt x="10927004" y="371348"/>
                </a:cubicBezTo>
                <a:cubicBezTo>
                  <a:pt x="10927004" y="383679"/>
                  <a:pt x="10913188" y="391900"/>
                  <a:pt x="10899372" y="391900"/>
                </a:cubicBezTo>
                <a:cubicBezTo>
                  <a:pt x="10885557" y="391900"/>
                  <a:pt x="10876346" y="383679"/>
                  <a:pt x="10876346" y="371348"/>
                </a:cubicBezTo>
                <a:cubicBezTo>
                  <a:pt x="10876346" y="190491"/>
                  <a:pt x="10876346" y="190491"/>
                  <a:pt x="10876346" y="190491"/>
                </a:cubicBezTo>
                <a:cubicBezTo>
                  <a:pt x="10876346" y="178160"/>
                  <a:pt x="10885557" y="169939"/>
                  <a:pt x="10899372" y="169939"/>
                </a:cubicBezTo>
                <a:close/>
                <a:moveTo>
                  <a:pt x="9393537" y="169939"/>
                </a:moveTo>
                <a:cubicBezTo>
                  <a:pt x="9407353" y="169939"/>
                  <a:pt x="9421169" y="178160"/>
                  <a:pt x="9421169" y="190491"/>
                </a:cubicBezTo>
                <a:cubicBezTo>
                  <a:pt x="9421169" y="371348"/>
                  <a:pt x="9421169" y="371348"/>
                  <a:pt x="9421169" y="371348"/>
                </a:cubicBezTo>
                <a:cubicBezTo>
                  <a:pt x="9421169" y="383679"/>
                  <a:pt x="9407353" y="391900"/>
                  <a:pt x="9393537" y="391900"/>
                </a:cubicBezTo>
                <a:cubicBezTo>
                  <a:pt x="9379722" y="391900"/>
                  <a:pt x="9370511" y="383679"/>
                  <a:pt x="9370511" y="371348"/>
                </a:cubicBezTo>
                <a:cubicBezTo>
                  <a:pt x="9370511" y="190491"/>
                  <a:pt x="9370511" y="190491"/>
                  <a:pt x="9370511" y="190491"/>
                </a:cubicBezTo>
                <a:cubicBezTo>
                  <a:pt x="9370511" y="178160"/>
                  <a:pt x="9379722" y="169939"/>
                  <a:pt x="9393537" y="169939"/>
                </a:cubicBezTo>
                <a:close/>
                <a:moveTo>
                  <a:pt x="7849445" y="169939"/>
                </a:moveTo>
                <a:cubicBezTo>
                  <a:pt x="7863261" y="169939"/>
                  <a:pt x="7877077" y="178160"/>
                  <a:pt x="7877077" y="190491"/>
                </a:cubicBezTo>
                <a:cubicBezTo>
                  <a:pt x="7877077" y="371348"/>
                  <a:pt x="7877077" y="371348"/>
                  <a:pt x="7877077" y="371348"/>
                </a:cubicBezTo>
                <a:cubicBezTo>
                  <a:pt x="7877077" y="383679"/>
                  <a:pt x="7863261" y="391900"/>
                  <a:pt x="7849445" y="391900"/>
                </a:cubicBezTo>
                <a:cubicBezTo>
                  <a:pt x="7835629" y="391900"/>
                  <a:pt x="7826419" y="383679"/>
                  <a:pt x="7826419" y="371348"/>
                </a:cubicBezTo>
                <a:cubicBezTo>
                  <a:pt x="7826419" y="190491"/>
                  <a:pt x="7826419" y="190491"/>
                  <a:pt x="7826419" y="190491"/>
                </a:cubicBezTo>
                <a:cubicBezTo>
                  <a:pt x="7826419" y="178160"/>
                  <a:pt x="7835629" y="169939"/>
                  <a:pt x="7849445" y="169939"/>
                </a:cubicBezTo>
                <a:close/>
                <a:moveTo>
                  <a:pt x="6343610" y="169939"/>
                </a:moveTo>
                <a:cubicBezTo>
                  <a:pt x="6357426" y="169939"/>
                  <a:pt x="6371242" y="178160"/>
                  <a:pt x="6371242" y="190491"/>
                </a:cubicBezTo>
                <a:cubicBezTo>
                  <a:pt x="6371242" y="371348"/>
                  <a:pt x="6371242" y="371348"/>
                  <a:pt x="6371242" y="371348"/>
                </a:cubicBezTo>
                <a:cubicBezTo>
                  <a:pt x="6371242" y="383679"/>
                  <a:pt x="6357426" y="391900"/>
                  <a:pt x="6343610" y="391900"/>
                </a:cubicBezTo>
                <a:cubicBezTo>
                  <a:pt x="6329794" y="391900"/>
                  <a:pt x="6320584" y="383679"/>
                  <a:pt x="6320584" y="371348"/>
                </a:cubicBezTo>
                <a:cubicBezTo>
                  <a:pt x="6320584" y="190491"/>
                  <a:pt x="6320584" y="190491"/>
                  <a:pt x="6320584" y="190491"/>
                </a:cubicBezTo>
                <a:cubicBezTo>
                  <a:pt x="6320584" y="178160"/>
                  <a:pt x="6329794" y="169939"/>
                  <a:pt x="6343610" y="169939"/>
                </a:cubicBezTo>
                <a:close/>
                <a:moveTo>
                  <a:pt x="4884674" y="169939"/>
                </a:moveTo>
                <a:cubicBezTo>
                  <a:pt x="4898490" y="169939"/>
                  <a:pt x="4912306" y="178160"/>
                  <a:pt x="4912306" y="190491"/>
                </a:cubicBezTo>
                <a:cubicBezTo>
                  <a:pt x="4912306" y="371348"/>
                  <a:pt x="4912306" y="371348"/>
                  <a:pt x="4912306" y="371348"/>
                </a:cubicBezTo>
                <a:cubicBezTo>
                  <a:pt x="4912306" y="383679"/>
                  <a:pt x="4898490" y="391900"/>
                  <a:pt x="4884674" y="391900"/>
                </a:cubicBezTo>
                <a:cubicBezTo>
                  <a:pt x="4870857" y="391900"/>
                  <a:pt x="4861648" y="383679"/>
                  <a:pt x="4861648" y="371348"/>
                </a:cubicBezTo>
                <a:cubicBezTo>
                  <a:pt x="4861648" y="190491"/>
                  <a:pt x="4861648" y="190491"/>
                  <a:pt x="4861648" y="190491"/>
                </a:cubicBezTo>
                <a:cubicBezTo>
                  <a:pt x="4861648" y="178160"/>
                  <a:pt x="4870857" y="169939"/>
                  <a:pt x="4884674" y="169939"/>
                </a:cubicBezTo>
                <a:close/>
                <a:moveTo>
                  <a:pt x="3378851" y="169939"/>
                </a:moveTo>
                <a:cubicBezTo>
                  <a:pt x="3392666" y="169939"/>
                  <a:pt x="3406482" y="178160"/>
                  <a:pt x="3406482" y="190491"/>
                </a:cubicBezTo>
                <a:cubicBezTo>
                  <a:pt x="3406482" y="371348"/>
                  <a:pt x="3406482" y="371348"/>
                  <a:pt x="3406482" y="371348"/>
                </a:cubicBezTo>
                <a:cubicBezTo>
                  <a:pt x="3406482" y="383679"/>
                  <a:pt x="3392666" y="391900"/>
                  <a:pt x="3378851" y="391900"/>
                </a:cubicBezTo>
                <a:cubicBezTo>
                  <a:pt x="3365034" y="391900"/>
                  <a:pt x="3355825" y="383679"/>
                  <a:pt x="3355825" y="371348"/>
                </a:cubicBezTo>
                <a:cubicBezTo>
                  <a:pt x="3355825" y="190491"/>
                  <a:pt x="3355825" y="190491"/>
                  <a:pt x="3355825" y="190491"/>
                </a:cubicBezTo>
                <a:cubicBezTo>
                  <a:pt x="3355825" y="178160"/>
                  <a:pt x="3365034" y="169939"/>
                  <a:pt x="3378851" y="169939"/>
                </a:cubicBezTo>
                <a:close/>
                <a:moveTo>
                  <a:pt x="1834756" y="169939"/>
                </a:moveTo>
                <a:cubicBezTo>
                  <a:pt x="1848571" y="169939"/>
                  <a:pt x="1862387" y="178160"/>
                  <a:pt x="1862387" y="190491"/>
                </a:cubicBezTo>
                <a:cubicBezTo>
                  <a:pt x="1862387" y="371348"/>
                  <a:pt x="1862387" y="371348"/>
                  <a:pt x="1862387" y="371348"/>
                </a:cubicBezTo>
                <a:cubicBezTo>
                  <a:pt x="1862387" y="383679"/>
                  <a:pt x="1848571" y="391900"/>
                  <a:pt x="1834756" y="391900"/>
                </a:cubicBezTo>
                <a:cubicBezTo>
                  <a:pt x="1820939" y="391900"/>
                  <a:pt x="1811730" y="383679"/>
                  <a:pt x="1811730" y="371348"/>
                </a:cubicBezTo>
                <a:cubicBezTo>
                  <a:pt x="1811730" y="190491"/>
                  <a:pt x="1811730" y="190491"/>
                  <a:pt x="1811730" y="190491"/>
                </a:cubicBezTo>
                <a:cubicBezTo>
                  <a:pt x="1811730" y="178160"/>
                  <a:pt x="1820939" y="169939"/>
                  <a:pt x="1834756" y="169939"/>
                </a:cubicBezTo>
                <a:close/>
                <a:moveTo>
                  <a:pt x="328922" y="169939"/>
                </a:moveTo>
                <a:cubicBezTo>
                  <a:pt x="342739" y="169939"/>
                  <a:pt x="356554" y="178160"/>
                  <a:pt x="356554" y="190491"/>
                </a:cubicBezTo>
                <a:cubicBezTo>
                  <a:pt x="356554" y="371348"/>
                  <a:pt x="356554" y="371348"/>
                  <a:pt x="356554" y="371348"/>
                </a:cubicBezTo>
                <a:cubicBezTo>
                  <a:pt x="356554" y="383679"/>
                  <a:pt x="342739" y="391900"/>
                  <a:pt x="328922" y="391900"/>
                </a:cubicBezTo>
                <a:cubicBezTo>
                  <a:pt x="315106" y="391900"/>
                  <a:pt x="305896" y="383679"/>
                  <a:pt x="305896" y="371348"/>
                </a:cubicBezTo>
                <a:cubicBezTo>
                  <a:pt x="305896" y="190491"/>
                  <a:pt x="305896" y="190491"/>
                  <a:pt x="305896" y="190491"/>
                </a:cubicBezTo>
                <a:cubicBezTo>
                  <a:pt x="305896" y="178160"/>
                  <a:pt x="315106" y="169939"/>
                  <a:pt x="328922" y="169939"/>
                </a:cubicBezTo>
                <a:close/>
                <a:moveTo>
                  <a:pt x="11930072" y="157799"/>
                </a:moveTo>
                <a:cubicBezTo>
                  <a:pt x="11943888" y="157799"/>
                  <a:pt x="11957704" y="166007"/>
                  <a:pt x="11957704" y="178319"/>
                </a:cubicBezTo>
                <a:cubicBezTo>
                  <a:pt x="11957704" y="379412"/>
                  <a:pt x="11957704" y="379412"/>
                  <a:pt x="11957704" y="379412"/>
                </a:cubicBezTo>
                <a:cubicBezTo>
                  <a:pt x="11957704" y="391724"/>
                  <a:pt x="11943888" y="404036"/>
                  <a:pt x="11930072" y="404036"/>
                </a:cubicBezTo>
                <a:cubicBezTo>
                  <a:pt x="11916257" y="404036"/>
                  <a:pt x="11907046" y="391724"/>
                  <a:pt x="11907046" y="379412"/>
                </a:cubicBezTo>
                <a:cubicBezTo>
                  <a:pt x="11907046" y="178319"/>
                  <a:pt x="11907046" y="178319"/>
                  <a:pt x="11907046" y="178319"/>
                </a:cubicBezTo>
                <a:cubicBezTo>
                  <a:pt x="11907046" y="166007"/>
                  <a:pt x="11916257" y="157799"/>
                  <a:pt x="11930072" y="157799"/>
                </a:cubicBezTo>
                <a:close/>
                <a:moveTo>
                  <a:pt x="10424237" y="157799"/>
                </a:moveTo>
                <a:cubicBezTo>
                  <a:pt x="10438053" y="157799"/>
                  <a:pt x="10451869" y="166007"/>
                  <a:pt x="10451869" y="178319"/>
                </a:cubicBezTo>
                <a:cubicBezTo>
                  <a:pt x="10451869" y="379412"/>
                  <a:pt x="10451869" y="379412"/>
                  <a:pt x="10451869" y="379412"/>
                </a:cubicBezTo>
                <a:cubicBezTo>
                  <a:pt x="10451869" y="391724"/>
                  <a:pt x="10438053" y="404036"/>
                  <a:pt x="10424237" y="404036"/>
                </a:cubicBezTo>
                <a:cubicBezTo>
                  <a:pt x="10410422" y="404036"/>
                  <a:pt x="10401211" y="391724"/>
                  <a:pt x="10401211" y="379412"/>
                </a:cubicBezTo>
                <a:cubicBezTo>
                  <a:pt x="10401211" y="178319"/>
                  <a:pt x="10401211" y="178319"/>
                  <a:pt x="10401211" y="178319"/>
                </a:cubicBezTo>
                <a:cubicBezTo>
                  <a:pt x="10401211" y="166007"/>
                  <a:pt x="10410422" y="157799"/>
                  <a:pt x="10424237" y="157799"/>
                </a:cubicBezTo>
                <a:close/>
                <a:moveTo>
                  <a:pt x="8880145" y="157799"/>
                </a:moveTo>
                <a:cubicBezTo>
                  <a:pt x="8893961" y="157799"/>
                  <a:pt x="8907777" y="166007"/>
                  <a:pt x="8907777" y="178319"/>
                </a:cubicBezTo>
                <a:cubicBezTo>
                  <a:pt x="8907777" y="379412"/>
                  <a:pt x="8907777" y="379412"/>
                  <a:pt x="8907777" y="379412"/>
                </a:cubicBezTo>
                <a:cubicBezTo>
                  <a:pt x="8907777" y="391724"/>
                  <a:pt x="8893961" y="404036"/>
                  <a:pt x="8880145" y="404036"/>
                </a:cubicBezTo>
                <a:cubicBezTo>
                  <a:pt x="8866330" y="404036"/>
                  <a:pt x="8857119" y="391724"/>
                  <a:pt x="8857119" y="379412"/>
                </a:cubicBezTo>
                <a:cubicBezTo>
                  <a:pt x="8857119" y="178319"/>
                  <a:pt x="8857119" y="178319"/>
                  <a:pt x="8857119" y="178319"/>
                </a:cubicBezTo>
                <a:cubicBezTo>
                  <a:pt x="8857119" y="166007"/>
                  <a:pt x="8866330" y="157799"/>
                  <a:pt x="8880145" y="157799"/>
                </a:cubicBezTo>
                <a:close/>
                <a:moveTo>
                  <a:pt x="7374310" y="157799"/>
                </a:moveTo>
                <a:cubicBezTo>
                  <a:pt x="7388126" y="157799"/>
                  <a:pt x="7401942" y="166007"/>
                  <a:pt x="7401942" y="178319"/>
                </a:cubicBezTo>
                <a:cubicBezTo>
                  <a:pt x="7401942" y="379412"/>
                  <a:pt x="7401942" y="379412"/>
                  <a:pt x="7401942" y="379412"/>
                </a:cubicBezTo>
                <a:cubicBezTo>
                  <a:pt x="7401942" y="391724"/>
                  <a:pt x="7388126" y="404036"/>
                  <a:pt x="7374310" y="404036"/>
                </a:cubicBezTo>
                <a:cubicBezTo>
                  <a:pt x="7360494" y="404036"/>
                  <a:pt x="7351284" y="391724"/>
                  <a:pt x="7351284" y="379412"/>
                </a:cubicBezTo>
                <a:cubicBezTo>
                  <a:pt x="7351284" y="178319"/>
                  <a:pt x="7351284" y="178319"/>
                  <a:pt x="7351284" y="178319"/>
                </a:cubicBezTo>
                <a:cubicBezTo>
                  <a:pt x="7351284" y="166007"/>
                  <a:pt x="7360494" y="157799"/>
                  <a:pt x="7374310" y="157799"/>
                </a:cubicBezTo>
                <a:close/>
                <a:moveTo>
                  <a:pt x="5915373" y="157799"/>
                </a:moveTo>
                <a:cubicBezTo>
                  <a:pt x="5929188" y="157799"/>
                  <a:pt x="5943004" y="166007"/>
                  <a:pt x="5943004" y="178319"/>
                </a:cubicBezTo>
                <a:cubicBezTo>
                  <a:pt x="5943004" y="379412"/>
                  <a:pt x="5943004" y="379412"/>
                  <a:pt x="5943004" y="379412"/>
                </a:cubicBezTo>
                <a:cubicBezTo>
                  <a:pt x="5943004" y="391724"/>
                  <a:pt x="5929188" y="404036"/>
                  <a:pt x="5915373" y="404036"/>
                </a:cubicBezTo>
                <a:cubicBezTo>
                  <a:pt x="5901556" y="404036"/>
                  <a:pt x="5892346" y="391724"/>
                  <a:pt x="5892346" y="379412"/>
                </a:cubicBezTo>
                <a:cubicBezTo>
                  <a:pt x="5892346" y="178319"/>
                  <a:pt x="5892346" y="178319"/>
                  <a:pt x="5892346" y="178319"/>
                </a:cubicBezTo>
                <a:cubicBezTo>
                  <a:pt x="5892346" y="166007"/>
                  <a:pt x="5901556" y="157799"/>
                  <a:pt x="5915373" y="157799"/>
                </a:cubicBezTo>
                <a:close/>
                <a:moveTo>
                  <a:pt x="4409540" y="157799"/>
                </a:moveTo>
                <a:cubicBezTo>
                  <a:pt x="4423353" y="157799"/>
                  <a:pt x="4437172" y="166007"/>
                  <a:pt x="4437172" y="178319"/>
                </a:cubicBezTo>
                <a:cubicBezTo>
                  <a:pt x="4437172" y="379412"/>
                  <a:pt x="4437172" y="379412"/>
                  <a:pt x="4437172" y="379412"/>
                </a:cubicBezTo>
                <a:cubicBezTo>
                  <a:pt x="4437172" y="391724"/>
                  <a:pt x="4423353" y="404036"/>
                  <a:pt x="4409540" y="404036"/>
                </a:cubicBezTo>
                <a:cubicBezTo>
                  <a:pt x="4395724" y="404036"/>
                  <a:pt x="4386513" y="391724"/>
                  <a:pt x="4386513" y="379412"/>
                </a:cubicBezTo>
                <a:cubicBezTo>
                  <a:pt x="4386513" y="178319"/>
                  <a:pt x="4386513" y="178319"/>
                  <a:pt x="4386513" y="178319"/>
                </a:cubicBezTo>
                <a:cubicBezTo>
                  <a:pt x="4386513" y="166007"/>
                  <a:pt x="4395724" y="157799"/>
                  <a:pt x="4409540" y="157799"/>
                </a:cubicBezTo>
                <a:close/>
                <a:moveTo>
                  <a:pt x="2865455" y="157799"/>
                </a:moveTo>
                <a:cubicBezTo>
                  <a:pt x="2879272" y="157799"/>
                  <a:pt x="2893087" y="166007"/>
                  <a:pt x="2893087" y="178319"/>
                </a:cubicBezTo>
                <a:cubicBezTo>
                  <a:pt x="2893087" y="379412"/>
                  <a:pt x="2893087" y="379412"/>
                  <a:pt x="2893087" y="379412"/>
                </a:cubicBezTo>
                <a:cubicBezTo>
                  <a:pt x="2893087" y="391724"/>
                  <a:pt x="2879272" y="404036"/>
                  <a:pt x="2865455" y="404036"/>
                </a:cubicBezTo>
                <a:cubicBezTo>
                  <a:pt x="2851640" y="404036"/>
                  <a:pt x="2842429" y="391724"/>
                  <a:pt x="2842429" y="379412"/>
                </a:cubicBezTo>
                <a:cubicBezTo>
                  <a:pt x="2842429" y="178319"/>
                  <a:pt x="2842429" y="178319"/>
                  <a:pt x="2842429" y="178319"/>
                </a:cubicBezTo>
                <a:cubicBezTo>
                  <a:pt x="2842429" y="166007"/>
                  <a:pt x="2851640" y="157799"/>
                  <a:pt x="2865455" y="157799"/>
                </a:cubicBezTo>
                <a:close/>
                <a:moveTo>
                  <a:pt x="1359621" y="157799"/>
                </a:moveTo>
                <a:cubicBezTo>
                  <a:pt x="1373437" y="157799"/>
                  <a:pt x="1387253" y="166007"/>
                  <a:pt x="1387253" y="178319"/>
                </a:cubicBezTo>
                <a:cubicBezTo>
                  <a:pt x="1387253" y="379412"/>
                  <a:pt x="1387253" y="379412"/>
                  <a:pt x="1387253" y="379412"/>
                </a:cubicBezTo>
                <a:cubicBezTo>
                  <a:pt x="1387253" y="391724"/>
                  <a:pt x="1373437" y="404036"/>
                  <a:pt x="1359621" y="404036"/>
                </a:cubicBezTo>
                <a:cubicBezTo>
                  <a:pt x="1345805" y="404036"/>
                  <a:pt x="1336596" y="391724"/>
                  <a:pt x="1336596" y="379412"/>
                </a:cubicBezTo>
                <a:cubicBezTo>
                  <a:pt x="1336596" y="178319"/>
                  <a:pt x="1336596" y="178319"/>
                  <a:pt x="1336596" y="178319"/>
                </a:cubicBezTo>
                <a:cubicBezTo>
                  <a:pt x="1336596" y="166007"/>
                  <a:pt x="1345805" y="157799"/>
                  <a:pt x="1359621" y="157799"/>
                </a:cubicBezTo>
                <a:close/>
                <a:moveTo>
                  <a:pt x="11707955" y="128321"/>
                </a:moveTo>
                <a:cubicBezTo>
                  <a:pt x="11721771" y="128321"/>
                  <a:pt x="11735587" y="136569"/>
                  <a:pt x="11735587" y="148942"/>
                </a:cubicBezTo>
                <a:cubicBezTo>
                  <a:pt x="11735587" y="412896"/>
                  <a:pt x="11735587" y="412896"/>
                  <a:pt x="11735587" y="412896"/>
                </a:cubicBezTo>
                <a:cubicBezTo>
                  <a:pt x="11735587" y="425269"/>
                  <a:pt x="11721771" y="433517"/>
                  <a:pt x="11707955" y="433517"/>
                </a:cubicBezTo>
                <a:cubicBezTo>
                  <a:pt x="11698745" y="433517"/>
                  <a:pt x="11684929" y="425269"/>
                  <a:pt x="11684929" y="412896"/>
                </a:cubicBezTo>
                <a:cubicBezTo>
                  <a:pt x="11684929" y="148942"/>
                  <a:pt x="11684929" y="148942"/>
                  <a:pt x="11684929" y="148942"/>
                </a:cubicBezTo>
                <a:cubicBezTo>
                  <a:pt x="11684929" y="136569"/>
                  <a:pt x="11698745" y="128321"/>
                  <a:pt x="11707955" y="128321"/>
                </a:cubicBezTo>
                <a:close/>
                <a:moveTo>
                  <a:pt x="10202120" y="128321"/>
                </a:moveTo>
                <a:cubicBezTo>
                  <a:pt x="10215936" y="128321"/>
                  <a:pt x="10229752" y="136569"/>
                  <a:pt x="10229752" y="148942"/>
                </a:cubicBezTo>
                <a:cubicBezTo>
                  <a:pt x="10229752" y="412896"/>
                  <a:pt x="10229752" y="412896"/>
                  <a:pt x="10229752" y="412896"/>
                </a:cubicBezTo>
                <a:cubicBezTo>
                  <a:pt x="10229752" y="425269"/>
                  <a:pt x="10215936" y="433517"/>
                  <a:pt x="10202120" y="433517"/>
                </a:cubicBezTo>
                <a:cubicBezTo>
                  <a:pt x="10192910" y="433517"/>
                  <a:pt x="10179094" y="425269"/>
                  <a:pt x="10179094" y="412896"/>
                </a:cubicBezTo>
                <a:cubicBezTo>
                  <a:pt x="10179094" y="148942"/>
                  <a:pt x="10179094" y="148942"/>
                  <a:pt x="10179094" y="148942"/>
                </a:cubicBezTo>
                <a:cubicBezTo>
                  <a:pt x="10179094" y="136569"/>
                  <a:pt x="10192910" y="128321"/>
                  <a:pt x="10202120" y="128321"/>
                </a:cubicBezTo>
                <a:close/>
                <a:moveTo>
                  <a:pt x="8658028" y="128321"/>
                </a:moveTo>
                <a:cubicBezTo>
                  <a:pt x="8671844" y="128321"/>
                  <a:pt x="8685660" y="136569"/>
                  <a:pt x="8685660" y="148942"/>
                </a:cubicBezTo>
                <a:cubicBezTo>
                  <a:pt x="8685660" y="412896"/>
                  <a:pt x="8685660" y="412896"/>
                  <a:pt x="8685660" y="412896"/>
                </a:cubicBezTo>
                <a:cubicBezTo>
                  <a:pt x="8685660" y="425269"/>
                  <a:pt x="8671844" y="433517"/>
                  <a:pt x="8658028" y="433517"/>
                </a:cubicBezTo>
                <a:cubicBezTo>
                  <a:pt x="8648818" y="433517"/>
                  <a:pt x="8635002" y="425269"/>
                  <a:pt x="8635002" y="412896"/>
                </a:cubicBezTo>
                <a:cubicBezTo>
                  <a:pt x="8635002" y="148942"/>
                  <a:pt x="8635002" y="148942"/>
                  <a:pt x="8635002" y="148942"/>
                </a:cubicBezTo>
                <a:cubicBezTo>
                  <a:pt x="8635002" y="136569"/>
                  <a:pt x="8648818" y="128321"/>
                  <a:pt x="8658028" y="128321"/>
                </a:cubicBezTo>
                <a:close/>
                <a:moveTo>
                  <a:pt x="7152193" y="128321"/>
                </a:moveTo>
                <a:cubicBezTo>
                  <a:pt x="7166009" y="128321"/>
                  <a:pt x="7179825" y="136569"/>
                  <a:pt x="7179825" y="148942"/>
                </a:cubicBezTo>
                <a:cubicBezTo>
                  <a:pt x="7179825" y="412896"/>
                  <a:pt x="7179825" y="412896"/>
                  <a:pt x="7179825" y="412896"/>
                </a:cubicBezTo>
                <a:cubicBezTo>
                  <a:pt x="7179825" y="425269"/>
                  <a:pt x="7166009" y="433517"/>
                  <a:pt x="7152193" y="433517"/>
                </a:cubicBezTo>
                <a:cubicBezTo>
                  <a:pt x="7142983" y="433517"/>
                  <a:pt x="7129167" y="425269"/>
                  <a:pt x="7129167" y="412896"/>
                </a:cubicBezTo>
                <a:cubicBezTo>
                  <a:pt x="7129167" y="148942"/>
                  <a:pt x="7129167" y="148942"/>
                  <a:pt x="7129167" y="148942"/>
                </a:cubicBezTo>
                <a:cubicBezTo>
                  <a:pt x="7129167" y="136569"/>
                  <a:pt x="7142983" y="128321"/>
                  <a:pt x="7152193" y="128321"/>
                </a:cubicBezTo>
                <a:close/>
                <a:moveTo>
                  <a:pt x="5693256" y="128321"/>
                </a:moveTo>
                <a:cubicBezTo>
                  <a:pt x="5707072" y="128321"/>
                  <a:pt x="5720888" y="136569"/>
                  <a:pt x="5720888" y="148942"/>
                </a:cubicBezTo>
                <a:cubicBezTo>
                  <a:pt x="5720888" y="412896"/>
                  <a:pt x="5720888" y="412896"/>
                  <a:pt x="5720888" y="412896"/>
                </a:cubicBezTo>
                <a:cubicBezTo>
                  <a:pt x="5720888" y="425269"/>
                  <a:pt x="5707072" y="433517"/>
                  <a:pt x="5693256" y="433517"/>
                </a:cubicBezTo>
                <a:cubicBezTo>
                  <a:pt x="5684046" y="433517"/>
                  <a:pt x="5670230" y="425269"/>
                  <a:pt x="5670230" y="412896"/>
                </a:cubicBezTo>
                <a:cubicBezTo>
                  <a:pt x="5670230" y="148942"/>
                  <a:pt x="5670230" y="148942"/>
                  <a:pt x="5670230" y="148942"/>
                </a:cubicBezTo>
                <a:cubicBezTo>
                  <a:pt x="5670230" y="136569"/>
                  <a:pt x="5684046" y="128321"/>
                  <a:pt x="5693256" y="128321"/>
                </a:cubicBezTo>
                <a:close/>
                <a:moveTo>
                  <a:pt x="4187421" y="128321"/>
                </a:moveTo>
                <a:cubicBezTo>
                  <a:pt x="4201238" y="128321"/>
                  <a:pt x="4215054" y="136569"/>
                  <a:pt x="4215054" y="148942"/>
                </a:cubicBezTo>
                <a:cubicBezTo>
                  <a:pt x="4215054" y="412896"/>
                  <a:pt x="4215054" y="412896"/>
                  <a:pt x="4215054" y="412896"/>
                </a:cubicBezTo>
                <a:cubicBezTo>
                  <a:pt x="4215054" y="425269"/>
                  <a:pt x="4201238" y="433517"/>
                  <a:pt x="4187421" y="433517"/>
                </a:cubicBezTo>
                <a:cubicBezTo>
                  <a:pt x="4178211" y="433517"/>
                  <a:pt x="4164395" y="425269"/>
                  <a:pt x="4164395" y="412896"/>
                </a:cubicBezTo>
                <a:cubicBezTo>
                  <a:pt x="4164395" y="148942"/>
                  <a:pt x="4164395" y="148942"/>
                  <a:pt x="4164395" y="148942"/>
                </a:cubicBezTo>
                <a:cubicBezTo>
                  <a:pt x="4164395" y="136569"/>
                  <a:pt x="4178211" y="128321"/>
                  <a:pt x="4187421" y="128321"/>
                </a:cubicBezTo>
                <a:close/>
                <a:moveTo>
                  <a:pt x="2643339" y="128321"/>
                </a:moveTo>
                <a:cubicBezTo>
                  <a:pt x="2657154" y="128321"/>
                  <a:pt x="2670970" y="136569"/>
                  <a:pt x="2670970" y="148942"/>
                </a:cubicBezTo>
                <a:cubicBezTo>
                  <a:pt x="2670970" y="412896"/>
                  <a:pt x="2670970" y="412896"/>
                  <a:pt x="2670970" y="412896"/>
                </a:cubicBezTo>
                <a:cubicBezTo>
                  <a:pt x="2670970" y="425269"/>
                  <a:pt x="2657154" y="433517"/>
                  <a:pt x="2643339" y="433517"/>
                </a:cubicBezTo>
                <a:cubicBezTo>
                  <a:pt x="2634128" y="433517"/>
                  <a:pt x="2620312" y="425269"/>
                  <a:pt x="2620312" y="412896"/>
                </a:cubicBezTo>
                <a:cubicBezTo>
                  <a:pt x="2620312" y="148942"/>
                  <a:pt x="2620312" y="148942"/>
                  <a:pt x="2620312" y="148942"/>
                </a:cubicBezTo>
                <a:cubicBezTo>
                  <a:pt x="2620312" y="136569"/>
                  <a:pt x="2634128" y="128321"/>
                  <a:pt x="2643339" y="128321"/>
                </a:cubicBezTo>
                <a:close/>
                <a:moveTo>
                  <a:pt x="1137505" y="128321"/>
                </a:moveTo>
                <a:cubicBezTo>
                  <a:pt x="1151320" y="128321"/>
                  <a:pt x="1165136" y="136569"/>
                  <a:pt x="1165136" y="148942"/>
                </a:cubicBezTo>
                <a:cubicBezTo>
                  <a:pt x="1165136" y="412896"/>
                  <a:pt x="1165136" y="412896"/>
                  <a:pt x="1165136" y="412896"/>
                </a:cubicBezTo>
                <a:cubicBezTo>
                  <a:pt x="1165136" y="425269"/>
                  <a:pt x="1151320" y="433517"/>
                  <a:pt x="1137505" y="433517"/>
                </a:cubicBezTo>
                <a:cubicBezTo>
                  <a:pt x="1128294" y="433517"/>
                  <a:pt x="1114478" y="425269"/>
                  <a:pt x="1114478" y="412896"/>
                </a:cubicBezTo>
                <a:cubicBezTo>
                  <a:pt x="1114478" y="148942"/>
                  <a:pt x="1114478" y="148942"/>
                  <a:pt x="1114478" y="148942"/>
                </a:cubicBezTo>
                <a:cubicBezTo>
                  <a:pt x="1114478" y="136569"/>
                  <a:pt x="1128294" y="128321"/>
                  <a:pt x="1137505" y="128321"/>
                </a:cubicBezTo>
                <a:close/>
                <a:moveTo>
                  <a:pt x="11305966" y="104044"/>
                </a:moveTo>
                <a:cubicBezTo>
                  <a:pt x="11319410" y="104044"/>
                  <a:pt x="11328372" y="112271"/>
                  <a:pt x="11328372" y="124611"/>
                </a:cubicBezTo>
                <a:cubicBezTo>
                  <a:pt x="11328372" y="433114"/>
                  <a:pt x="11328372" y="433114"/>
                  <a:pt x="11328372" y="433114"/>
                </a:cubicBezTo>
                <a:cubicBezTo>
                  <a:pt x="11328372" y="445454"/>
                  <a:pt x="11319410" y="457794"/>
                  <a:pt x="11305966" y="457794"/>
                </a:cubicBezTo>
                <a:cubicBezTo>
                  <a:pt x="11292522" y="457794"/>
                  <a:pt x="11283560" y="445454"/>
                  <a:pt x="11283560" y="433114"/>
                </a:cubicBezTo>
                <a:cubicBezTo>
                  <a:pt x="11283560" y="124611"/>
                  <a:pt x="11283560" y="124611"/>
                  <a:pt x="11283560" y="124611"/>
                </a:cubicBezTo>
                <a:cubicBezTo>
                  <a:pt x="11283560" y="112271"/>
                  <a:pt x="11292522" y="104044"/>
                  <a:pt x="11305966" y="104044"/>
                </a:cubicBezTo>
                <a:close/>
                <a:moveTo>
                  <a:pt x="11001043" y="104044"/>
                </a:moveTo>
                <a:cubicBezTo>
                  <a:pt x="11015071" y="104044"/>
                  <a:pt x="11024423" y="112271"/>
                  <a:pt x="11024423" y="124611"/>
                </a:cubicBezTo>
                <a:cubicBezTo>
                  <a:pt x="11024423" y="433114"/>
                  <a:pt x="11024423" y="433114"/>
                  <a:pt x="11024423" y="433114"/>
                </a:cubicBezTo>
                <a:cubicBezTo>
                  <a:pt x="11024423" y="445454"/>
                  <a:pt x="11015071" y="457794"/>
                  <a:pt x="11001043" y="457794"/>
                </a:cubicBezTo>
                <a:cubicBezTo>
                  <a:pt x="10987014" y="457794"/>
                  <a:pt x="10977662" y="445454"/>
                  <a:pt x="10977662" y="433114"/>
                </a:cubicBezTo>
                <a:cubicBezTo>
                  <a:pt x="10977662" y="124611"/>
                  <a:pt x="10977662" y="124611"/>
                  <a:pt x="10977662" y="124611"/>
                </a:cubicBezTo>
                <a:cubicBezTo>
                  <a:pt x="10977662" y="112271"/>
                  <a:pt x="10987014" y="104044"/>
                  <a:pt x="11001043" y="104044"/>
                </a:cubicBezTo>
                <a:close/>
                <a:moveTo>
                  <a:pt x="10694791" y="104044"/>
                </a:moveTo>
                <a:cubicBezTo>
                  <a:pt x="10708607" y="104044"/>
                  <a:pt x="10722423" y="112271"/>
                  <a:pt x="10722423" y="124611"/>
                </a:cubicBezTo>
                <a:cubicBezTo>
                  <a:pt x="10722423" y="433114"/>
                  <a:pt x="10722423" y="433114"/>
                  <a:pt x="10722423" y="433114"/>
                </a:cubicBezTo>
                <a:cubicBezTo>
                  <a:pt x="10722423" y="445454"/>
                  <a:pt x="10708607" y="457794"/>
                  <a:pt x="10694791" y="457794"/>
                </a:cubicBezTo>
                <a:cubicBezTo>
                  <a:pt x="10685581" y="457794"/>
                  <a:pt x="10671765" y="445454"/>
                  <a:pt x="10671765" y="433114"/>
                </a:cubicBezTo>
                <a:cubicBezTo>
                  <a:pt x="10671765" y="124611"/>
                  <a:pt x="10671765" y="124611"/>
                  <a:pt x="10671765" y="124611"/>
                </a:cubicBezTo>
                <a:cubicBezTo>
                  <a:pt x="10671765" y="112271"/>
                  <a:pt x="10685581" y="104044"/>
                  <a:pt x="10694791" y="104044"/>
                </a:cubicBezTo>
                <a:close/>
                <a:moveTo>
                  <a:pt x="9800131" y="104044"/>
                </a:moveTo>
                <a:cubicBezTo>
                  <a:pt x="9813575" y="104044"/>
                  <a:pt x="9822537" y="112271"/>
                  <a:pt x="9822537" y="124611"/>
                </a:cubicBezTo>
                <a:cubicBezTo>
                  <a:pt x="9822537" y="433114"/>
                  <a:pt x="9822537" y="433114"/>
                  <a:pt x="9822537" y="433114"/>
                </a:cubicBezTo>
                <a:cubicBezTo>
                  <a:pt x="9822537" y="445454"/>
                  <a:pt x="9813575" y="457794"/>
                  <a:pt x="9800131" y="457794"/>
                </a:cubicBezTo>
                <a:cubicBezTo>
                  <a:pt x="9786687" y="457794"/>
                  <a:pt x="9777725" y="445454"/>
                  <a:pt x="9777725" y="433114"/>
                </a:cubicBezTo>
                <a:cubicBezTo>
                  <a:pt x="9777725" y="124611"/>
                  <a:pt x="9777725" y="124611"/>
                  <a:pt x="9777725" y="124611"/>
                </a:cubicBezTo>
                <a:cubicBezTo>
                  <a:pt x="9777725" y="112271"/>
                  <a:pt x="9786687" y="104044"/>
                  <a:pt x="9800131" y="104044"/>
                </a:cubicBezTo>
                <a:close/>
                <a:moveTo>
                  <a:pt x="9495207" y="104044"/>
                </a:moveTo>
                <a:cubicBezTo>
                  <a:pt x="9509236" y="104044"/>
                  <a:pt x="9518588" y="112271"/>
                  <a:pt x="9518588" y="124611"/>
                </a:cubicBezTo>
                <a:cubicBezTo>
                  <a:pt x="9518588" y="433114"/>
                  <a:pt x="9518588" y="433114"/>
                  <a:pt x="9518588" y="433114"/>
                </a:cubicBezTo>
                <a:cubicBezTo>
                  <a:pt x="9518588" y="445454"/>
                  <a:pt x="9509236" y="457794"/>
                  <a:pt x="9495207" y="457794"/>
                </a:cubicBezTo>
                <a:cubicBezTo>
                  <a:pt x="9481179" y="457794"/>
                  <a:pt x="9471827" y="445454"/>
                  <a:pt x="9471827" y="433114"/>
                </a:cubicBezTo>
                <a:cubicBezTo>
                  <a:pt x="9471827" y="124611"/>
                  <a:pt x="9471827" y="124611"/>
                  <a:pt x="9471827" y="124611"/>
                </a:cubicBezTo>
                <a:cubicBezTo>
                  <a:pt x="9471827" y="112271"/>
                  <a:pt x="9481179" y="104044"/>
                  <a:pt x="9495207" y="104044"/>
                </a:cubicBezTo>
                <a:close/>
                <a:moveTo>
                  <a:pt x="9188956" y="104044"/>
                </a:moveTo>
                <a:cubicBezTo>
                  <a:pt x="9202772" y="104044"/>
                  <a:pt x="9216588" y="112271"/>
                  <a:pt x="9216588" y="124611"/>
                </a:cubicBezTo>
                <a:cubicBezTo>
                  <a:pt x="9216588" y="433114"/>
                  <a:pt x="9216588" y="433114"/>
                  <a:pt x="9216588" y="433114"/>
                </a:cubicBezTo>
                <a:cubicBezTo>
                  <a:pt x="9216588" y="445454"/>
                  <a:pt x="9202772" y="457794"/>
                  <a:pt x="9188956" y="457794"/>
                </a:cubicBezTo>
                <a:cubicBezTo>
                  <a:pt x="9179746" y="457794"/>
                  <a:pt x="9165930" y="445454"/>
                  <a:pt x="9165930" y="433114"/>
                </a:cubicBezTo>
                <a:cubicBezTo>
                  <a:pt x="9165930" y="124611"/>
                  <a:pt x="9165930" y="124611"/>
                  <a:pt x="9165930" y="124611"/>
                </a:cubicBezTo>
                <a:cubicBezTo>
                  <a:pt x="9165930" y="112271"/>
                  <a:pt x="9179746" y="104044"/>
                  <a:pt x="9188956" y="104044"/>
                </a:cubicBezTo>
                <a:close/>
                <a:moveTo>
                  <a:pt x="8256039" y="104044"/>
                </a:moveTo>
                <a:cubicBezTo>
                  <a:pt x="8269482" y="104044"/>
                  <a:pt x="8278445" y="112271"/>
                  <a:pt x="8278445" y="124611"/>
                </a:cubicBezTo>
                <a:cubicBezTo>
                  <a:pt x="8278445" y="433114"/>
                  <a:pt x="8278445" y="433114"/>
                  <a:pt x="8278445" y="433114"/>
                </a:cubicBezTo>
                <a:cubicBezTo>
                  <a:pt x="8278445" y="445454"/>
                  <a:pt x="8269482" y="457794"/>
                  <a:pt x="8256039" y="457794"/>
                </a:cubicBezTo>
                <a:cubicBezTo>
                  <a:pt x="8242595" y="457794"/>
                  <a:pt x="8233633" y="445454"/>
                  <a:pt x="8233633" y="433114"/>
                </a:cubicBezTo>
                <a:cubicBezTo>
                  <a:pt x="8233633" y="124611"/>
                  <a:pt x="8233633" y="124611"/>
                  <a:pt x="8233633" y="124611"/>
                </a:cubicBezTo>
                <a:cubicBezTo>
                  <a:pt x="8233633" y="112271"/>
                  <a:pt x="8242595" y="104044"/>
                  <a:pt x="8256039" y="104044"/>
                </a:cubicBezTo>
                <a:close/>
                <a:moveTo>
                  <a:pt x="7951115" y="104044"/>
                </a:moveTo>
                <a:cubicBezTo>
                  <a:pt x="7965144" y="104044"/>
                  <a:pt x="7974496" y="112271"/>
                  <a:pt x="7974496" y="124611"/>
                </a:cubicBezTo>
                <a:cubicBezTo>
                  <a:pt x="7974496" y="433114"/>
                  <a:pt x="7974496" y="433114"/>
                  <a:pt x="7974496" y="433114"/>
                </a:cubicBezTo>
                <a:cubicBezTo>
                  <a:pt x="7974496" y="445454"/>
                  <a:pt x="7965144" y="457794"/>
                  <a:pt x="7951115" y="457794"/>
                </a:cubicBezTo>
                <a:cubicBezTo>
                  <a:pt x="7937087" y="457794"/>
                  <a:pt x="7927735" y="445454"/>
                  <a:pt x="7927735" y="433114"/>
                </a:cubicBezTo>
                <a:cubicBezTo>
                  <a:pt x="7927735" y="124611"/>
                  <a:pt x="7927735" y="124611"/>
                  <a:pt x="7927735" y="124611"/>
                </a:cubicBezTo>
                <a:cubicBezTo>
                  <a:pt x="7927735" y="112271"/>
                  <a:pt x="7937087" y="104044"/>
                  <a:pt x="7951115" y="104044"/>
                </a:cubicBezTo>
                <a:close/>
                <a:moveTo>
                  <a:pt x="7644864" y="104044"/>
                </a:moveTo>
                <a:cubicBezTo>
                  <a:pt x="7658680" y="104044"/>
                  <a:pt x="7672496" y="112271"/>
                  <a:pt x="7672496" y="124611"/>
                </a:cubicBezTo>
                <a:cubicBezTo>
                  <a:pt x="7672496" y="433114"/>
                  <a:pt x="7672496" y="433114"/>
                  <a:pt x="7672496" y="433114"/>
                </a:cubicBezTo>
                <a:cubicBezTo>
                  <a:pt x="7672496" y="445454"/>
                  <a:pt x="7658680" y="457794"/>
                  <a:pt x="7644864" y="457794"/>
                </a:cubicBezTo>
                <a:cubicBezTo>
                  <a:pt x="7635654" y="457794"/>
                  <a:pt x="7621838" y="445454"/>
                  <a:pt x="7621838" y="433114"/>
                </a:cubicBezTo>
                <a:cubicBezTo>
                  <a:pt x="7621838" y="124611"/>
                  <a:pt x="7621838" y="124611"/>
                  <a:pt x="7621838" y="124611"/>
                </a:cubicBezTo>
                <a:cubicBezTo>
                  <a:pt x="7621838" y="112271"/>
                  <a:pt x="7635654" y="104044"/>
                  <a:pt x="7644864" y="104044"/>
                </a:cubicBezTo>
                <a:close/>
                <a:moveTo>
                  <a:pt x="6750204" y="104044"/>
                </a:moveTo>
                <a:cubicBezTo>
                  <a:pt x="6763647" y="104044"/>
                  <a:pt x="6772610" y="112271"/>
                  <a:pt x="6772610" y="124611"/>
                </a:cubicBezTo>
                <a:cubicBezTo>
                  <a:pt x="6772610" y="433114"/>
                  <a:pt x="6772610" y="433114"/>
                  <a:pt x="6772610" y="433114"/>
                </a:cubicBezTo>
                <a:cubicBezTo>
                  <a:pt x="6772610" y="445454"/>
                  <a:pt x="6763647" y="457794"/>
                  <a:pt x="6750204" y="457794"/>
                </a:cubicBezTo>
                <a:cubicBezTo>
                  <a:pt x="6736760" y="457794"/>
                  <a:pt x="6727798" y="445454"/>
                  <a:pt x="6727798" y="433114"/>
                </a:cubicBezTo>
                <a:cubicBezTo>
                  <a:pt x="6727798" y="124611"/>
                  <a:pt x="6727798" y="124611"/>
                  <a:pt x="6727798" y="124611"/>
                </a:cubicBezTo>
                <a:cubicBezTo>
                  <a:pt x="6727798" y="112271"/>
                  <a:pt x="6736760" y="104044"/>
                  <a:pt x="6750204" y="104044"/>
                </a:cubicBezTo>
                <a:close/>
                <a:moveTo>
                  <a:pt x="6445280" y="104044"/>
                </a:moveTo>
                <a:cubicBezTo>
                  <a:pt x="6459309" y="104044"/>
                  <a:pt x="6468661" y="112271"/>
                  <a:pt x="6468661" y="124611"/>
                </a:cubicBezTo>
                <a:cubicBezTo>
                  <a:pt x="6468661" y="433114"/>
                  <a:pt x="6468661" y="433114"/>
                  <a:pt x="6468661" y="433114"/>
                </a:cubicBezTo>
                <a:cubicBezTo>
                  <a:pt x="6468661" y="445454"/>
                  <a:pt x="6459309" y="457794"/>
                  <a:pt x="6445280" y="457794"/>
                </a:cubicBezTo>
                <a:cubicBezTo>
                  <a:pt x="6431252" y="457794"/>
                  <a:pt x="6421900" y="445454"/>
                  <a:pt x="6421900" y="433114"/>
                </a:cubicBezTo>
                <a:cubicBezTo>
                  <a:pt x="6421900" y="124611"/>
                  <a:pt x="6421900" y="124611"/>
                  <a:pt x="6421900" y="124611"/>
                </a:cubicBezTo>
                <a:cubicBezTo>
                  <a:pt x="6421900" y="112271"/>
                  <a:pt x="6431252" y="104044"/>
                  <a:pt x="6445280" y="104044"/>
                </a:cubicBezTo>
                <a:close/>
                <a:moveTo>
                  <a:pt x="6139029" y="104044"/>
                </a:moveTo>
                <a:cubicBezTo>
                  <a:pt x="6152845" y="104044"/>
                  <a:pt x="6166661" y="112271"/>
                  <a:pt x="6166661" y="124611"/>
                </a:cubicBezTo>
                <a:cubicBezTo>
                  <a:pt x="6166661" y="433114"/>
                  <a:pt x="6166661" y="433114"/>
                  <a:pt x="6166661" y="433114"/>
                </a:cubicBezTo>
                <a:cubicBezTo>
                  <a:pt x="6166661" y="445454"/>
                  <a:pt x="6152845" y="457794"/>
                  <a:pt x="6139029" y="457794"/>
                </a:cubicBezTo>
                <a:cubicBezTo>
                  <a:pt x="6129819" y="457794"/>
                  <a:pt x="6116003" y="445454"/>
                  <a:pt x="6116003" y="433114"/>
                </a:cubicBezTo>
                <a:cubicBezTo>
                  <a:pt x="6116003" y="124611"/>
                  <a:pt x="6116003" y="124611"/>
                  <a:pt x="6116003" y="124611"/>
                </a:cubicBezTo>
                <a:cubicBezTo>
                  <a:pt x="6116003" y="112271"/>
                  <a:pt x="6129819" y="104044"/>
                  <a:pt x="6139029" y="104044"/>
                </a:cubicBezTo>
                <a:close/>
                <a:moveTo>
                  <a:pt x="5291268" y="104044"/>
                </a:moveTo>
                <a:cubicBezTo>
                  <a:pt x="5304711" y="104044"/>
                  <a:pt x="5313674" y="112271"/>
                  <a:pt x="5313674" y="124611"/>
                </a:cubicBezTo>
                <a:cubicBezTo>
                  <a:pt x="5313674" y="433114"/>
                  <a:pt x="5313674" y="433114"/>
                  <a:pt x="5313674" y="433114"/>
                </a:cubicBezTo>
                <a:cubicBezTo>
                  <a:pt x="5313674" y="445454"/>
                  <a:pt x="5304711" y="457794"/>
                  <a:pt x="5291268" y="457794"/>
                </a:cubicBezTo>
                <a:cubicBezTo>
                  <a:pt x="5277825" y="457794"/>
                  <a:pt x="5268862" y="445454"/>
                  <a:pt x="5268862" y="433114"/>
                </a:cubicBezTo>
                <a:cubicBezTo>
                  <a:pt x="5268862" y="124611"/>
                  <a:pt x="5268862" y="124611"/>
                  <a:pt x="5268862" y="124611"/>
                </a:cubicBezTo>
                <a:cubicBezTo>
                  <a:pt x="5268862" y="112271"/>
                  <a:pt x="5277825" y="104044"/>
                  <a:pt x="5291268" y="104044"/>
                </a:cubicBezTo>
                <a:close/>
                <a:moveTo>
                  <a:pt x="4986344" y="104044"/>
                </a:moveTo>
                <a:cubicBezTo>
                  <a:pt x="5000372" y="104044"/>
                  <a:pt x="5009723" y="112271"/>
                  <a:pt x="5009723" y="124611"/>
                </a:cubicBezTo>
                <a:cubicBezTo>
                  <a:pt x="5009723" y="433114"/>
                  <a:pt x="5009723" y="433114"/>
                  <a:pt x="5009723" y="433114"/>
                </a:cubicBezTo>
                <a:cubicBezTo>
                  <a:pt x="5009723" y="445454"/>
                  <a:pt x="5000372" y="457794"/>
                  <a:pt x="4986344" y="457794"/>
                </a:cubicBezTo>
                <a:cubicBezTo>
                  <a:pt x="4972317" y="457794"/>
                  <a:pt x="4962963" y="445454"/>
                  <a:pt x="4962963" y="433114"/>
                </a:cubicBezTo>
                <a:cubicBezTo>
                  <a:pt x="4962963" y="124611"/>
                  <a:pt x="4962963" y="124611"/>
                  <a:pt x="4962963" y="124611"/>
                </a:cubicBezTo>
                <a:cubicBezTo>
                  <a:pt x="4962963" y="112271"/>
                  <a:pt x="4972317" y="104044"/>
                  <a:pt x="4986344" y="104044"/>
                </a:cubicBezTo>
                <a:close/>
                <a:moveTo>
                  <a:pt x="4680092" y="104044"/>
                </a:moveTo>
                <a:cubicBezTo>
                  <a:pt x="4693910" y="104044"/>
                  <a:pt x="4707727" y="112271"/>
                  <a:pt x="4707727" y="124611"/>
                </a:cubicBezTo>
                <a:cubicBezTo>
                  <a:pt x="4707727" y="433114"/>
                  <a:pt x="4707727" y="433114"/>
                  <a:pt x="4707727" y="433114"/>
                </a:cubicBezTo>
                <a:cubicBezTo>
                  <a:pt x="4707727" y="445454"/>
                  <a:pt x="4693910" y="457794"/>
                  <a:pt x="4680092" y="457794"/>
                </a:cubicBezTo>
                <a:cubicBezTo>
                  <a:pt x="4670884" y="457794"/>
                  <a:pt x="4657065" y="445454"/>
                  <a:pt x="4657065" y="433114"/>
                </a:cubicBezTo>
                <a:cubicBezTo>
                  <a:pt x="4657065" y="124611"/>
                  <a:pt x="4657065" y="124611"/>
                  <a:pt x="4657065" y="124611"/>
                </a:cubicBezTo>
                <a:cubicBezTo>
                  <a:pt x="4657065" y="112271"/>
                  <a:pt x="4670884" y="104044"/>
                  <a:pt x="4680092" y="104044"/>
                </a:cubicBezTo>
                <a:close/>
                <a:moveTo>
                  <a:pt x="3785445" y="104044"/>
                </a:moveTo>
                <a:cubicBezTo>
                  <a:pt x="3798889" y="104044"/>
                  <a:pt x="3807850" y="112271"/>
                  <a:pt x="3807850" y="124611"/>
                </a:cubicBezTo>
                <a:cubicBezTo>
                  <a:pt x="3807850" y="433114"/>
                  <a:pt x="3807850" y="433114"/>
                  <a:pt x="3807850" y="433114"/>
                </a:cubicBezTo>
                <a:cubicBezTo>
                  <a:pt x="3807850" y="445454"/>
                  <a:pt x="3798889" y="457794"/>
                  <a:pt x="3785445" y="457794"/>
                </a:cubicBezTo>
                <a:cubicBezTo>
                  <a:pt x="3772002" y="457794"/>
                  <a:pt x="3763039" y="445454"/>
                  <a:pt x="3763039" y="433114"/>
                </a:cubicBezTo>
                <a:cubicBezTo>
                  <a:pt x="3763039" y="124611"/>
                  <a:pt x="3763039" y="124611"/>
                  <a:pt x="3763039" y="124611"/>
                </a:cubicBezTo>
                <a:cubicBezTo>
                  <a:pt x="3763039" y="112271"/>
                  <a:pt x="3772002" y="104044"/>
                  <a:pt x="3785445" y="104044"/>
                </a:cubicBezTo>
                <a:close/>
                <a:moveTo>
                  <a:pt x="3480520" y="104044"/>
                </a:moveTo>
                <a:cubicBezTo>
                  <a:pt x="3494549" y="104044"/>
                  <a:pt x="3503901" y="112271"/>
                  <a:pt x="3503901" y="124611"/>
                </a:cubicBezTo>
                <a:cubicBezTo>
                  <a:pt x="3503901" y="433114"/>
                  <a:pt x="3503901" y="433114"/>
                  <a:pt x="3503901" y="433114"/>
                </a:cubicBezTo>
                <a:cubicBezTo>
                  <a:pt x="3503901" y="445454"/>
                  <a:pt x="3494549" y="457794"/>
                  <a:pt x="3480520" y="457794"/>
                </a:cubicBezTo>
                <a:cubicBezTo>
                  <a:pt x="3466492" y="457794"/>
                  <a:pt x="3457139" y="445454"/>
                  <a:pt x="3457139" y="433114"/>
                </a:cubicBezTo>
                <a:cubicBezTo>
                  <a:pt x="3457139" y="124611"/>
                  <a:pt x="3457139" y="124611"/>
                  <a:pt x="3457139" y="124611"/>
                </a:cubicBezTo>
                <a:cubicBezTo>
                  <a:pt x="3457139" y="112271"/>
                  <a:pt x="3466492" y="104044"/>
                  <a:pt x="3480520" y="104044"/>
                </a:cubicBezTo>
                <a:close/>
                <a:moveTo>
                  <a:pt x="3174271" y="104044"/>
                </a:moveTo>
                <a:cubicBezTo>
                  <a:pt x="3188086" y="104044"/>
                  <a:pt x="3201902" y="112271"/>
                  <a:pt x="3201902" y="124611"/>
                </a:cubicBezTo>
                <a:cubicBezTo>
                  <a:pt x="3201902" y="433114"/>
                  <a:pt x="3201902" y="433114"/>
                  <a:pt x="3201902" y="433114"/>
                </a:cubicBezTo>
                <a:cubicBezTo>
                  <a:pt x="3201902" y="445454"/>
                  <a:pt x="3188086" y="457794"/>
                  <a:pt x="3174271" y="457794"/>
                </a:cubicBezTo>
                <a:cubicBezTo>
                  <a:pt x="3165062" y="457794"/>
                  <a:pt x="3151245" y="445454"/>
                  <a:pt x="3151245" y="433114"/>
                </a:cubicBezTo>
                <a:cubicBezTo>
                  <a:pt x="3151245" y="124611"/>
                  <a:pt x="3151245" y="124611"/>
                  <a:pt x="3151245" y="124611"/>
                </a:cubicBezTo>
                <a:cubicBezTo>
                  <a:pt x="3151245" y="112271"/>
                  <a:pt x="3165062" y="104044"/>
                  <a:pt x="3174271" y="104044"/>
                </a:cubicBezTo>
                <a:close/>
                <a:moveTo>
                  <a:pt x="2241350" y="104044"/>
                </a:moveTo>
                <a:cubicBezTo>
                  <a:pt x="2254793" y="104044"/>
                  <a:pt x="2263756" y="112271"/>
                  <a:pt x="2263756" y="124611"/>
                </a:cubicBezTo>
                <a:cubicBezTo>
                  <a:pt x="2263756" y="433114"/>
                  <a:pt x="2263756" y="433114"/>
                  <a:pt x="2263756" y="433114"/>
                </a:cubicBezTo>
                <a:cubicBezTo>
                  <a:pt x="2263756" y="445454"/>
                  <a:pt x="2254793" y="457794"/>
                  <a:pt x="2241350" y="457794"/>
                </a:cubicBezTo>
                <a:cubicBezTo>
                  <a:pt x="2227906" y="457794"/>
                  <a:pt x="2218944" y="445454"/>
                  <a:pt x="2218944" y="433114"/>
                </a:cubicBezTo>
                <a:cubicBezTo>
                  <a:pt x="2218944" y="124611"/>
                  <a:pt x="2218944" y="124611"/>
                  <a:pt x="2218944" y="124611"/>
                </a:cubicBezTo>
                <a:cubicBezTo>
                  <a:pt x="2218944" y="112271"/>
                  <a:pt x="2227906" y="104044"/>
                  <a:pt x="2241350" y="104044"/>
                </a:cubicBezTo>
                <a:close/>
                <a:moveTo>
                  <a:pt x="1936426" y="104044"/>
                </a:moveTo>
                <a:cubicBezTo>
                  <a:pt x="1950454" y="104044"/>
                  <a:pt x="1959806" y="112271"/>
                  <a:pt x="1959806" y="124611"/>
                </a:cubicBezTo>
                <a:cubicBezTo>
                  <a:pt x="1959806" y="433114"/>
                  <a:pt x="1959806" y="433114"/>
                  <a:pt x="1959806" y="433114"/>
                </a:cubicBezTo>
                <a:cubicBezTo>
                  <a:pt x="1959806" y="445454"/>
                  <a:pt x="1950454" y="457794"/>
                  <a:pt x="1936426" y="457794"/>
                </a:cubicBezTo>
                <a:cubicBezTo>
                  <a:pt x="1922397" y="457794"/>
                  <a:pt x="1913045" y="445454"/>
                  <a:pt x="1913045" y="433114"/>
                </a:cubicBezTo>
                <a:cubicBezTo>
                  <a:pt x="1913045" y="124611"/>
                  <a:pt x="1913045" y="124611"/>
                  <a:pt x="1913045" y="124611"/>
                </a:cubicBezTo>
                <a:cubicBezTo>
                  <a:pt x="1913045" y="112271"/>
                  <a:pt x="1922397" y="104044"/>
                  <a:pt x="1936426" y="104044"/>
                </a:cubicBezTo>
                <a:close/>
                <a:moveTo>
                  <a:pt x="1630175" y="104044"/>
                </a:moveTo>
                <a:cubicBezTo>
                  <a:pt x="1643991" y="104044"/>
                  <a:pt x="1657806" y="112271"/>
                  <a:pt x="1657806" y="124611"/>
                </a:cubicBezTo>
                <a:cubicBezTo>
                  <a:pt x="1657806" y="433114"/>
                  <a:pt x="1657806" y="433114"/>
                  <a:pt x="1657806" y="433114"/>
                </a:cubicBezTo>
                <a:cubicBezTo>
                  <a:pt x="1657806" y="445454"/>
                  <a:pt x="1643991" y="457794"/>
                  <a:pt x="1630175" y="457794"/>
                </a:cubicBezTo>
                <a:cubicBezTo>
                  <a:pt x="1620965" y="457794"/>
                  <a:pt x="1607148" y="445454"/>
                  <a:pt x="1607148" y="433114"/>
                </a:cubicBezTo>
                <a:cubicBezTo>
                  <a:pt x="1607148" y="124611"/>
                  <a:pt x="1607148" y="124611"/>
                  <a:pt x="1607148" y="124611"/>
                </a:cubicBezTo>
                <a:cubicBezTo>
                  <a:pt x="1607148" y="112271"/>
                  <a:pt x="1620965" y="104044"/>
                  <a:pt x="1630175" y="104044"/>
                </a:cubicBezTo>
                <a:close/>
                <a:moveTo>
                  <a:pt x="735516" y="104044"/>
                </a:moveTo>
                <a:cubicBezTo>
                  <a:pt x="748959" y="104044"/>
                  <a:pt x="757921" y="112271"/>
                  <a:pt x="757921" y="124611"/>
                </a:cubicBezTo>
                <a:cubicBezTo>
                  <a:pt x="757921" y="433114"/>
                  <a:pt x="757921" y="433114"/>
                  <a:pt x="757921" y="433114"/>
                </a:cubicBezTo>
                <a:cubicBezTo>
                  <a:pt x="757921" y="445454"/>
                  <a:pt x="748959" y="457794"/>
                  <a:pt x="735516" y="457794"/>
                </a:cubicBezTo>
                <a:cubicBezTo>
                  <a:pt x="722072" y="457794"/>
                  <a:pt x="713109" y="445454"/>
                  <a:pt x="713109" y="433114"/>
                </a:cubicBezTo>
                <a:cubicBezTo>
                  <a:pt x="713109" y="124611"/>
                  <a:pt x="713109" y="124611"/>
                  <a:pt x="713109" y="124611"/>
                </a:cubicBezTo>
                <a:cubicBezTo>
                  <a:pt x="713109" y="112271"/>
                  <a:pt x="722072" y="104044"/>
                  <a:pt x="735516" y="104044"/>
                </a:cubicBezTo>
                <a:close/>
                <a:moveTo>
                  <a:pt x="430592" y="104044"/>
                </a:moveTo>
                <a:cubicBezTo>
                  <a:pt x="444621" y="104044"/>
                  <a:pt x="453973" y="112271"/>
                  <a:pt x="453973" y="124611"/>
                </a:cubicBezTo>
                <a:cubicBezTo>
                  <a:pt x="453973" y="433114"/>
                  <a:pt x="453973" y="433114"/>
                  <a:pt x="453973" y="433114"/>
                </a:cubicBezTo>
                <a:cubicBezTo>
                  <a:pt x="453973" y="445454"/>
                  <a:pt x="444621" y="457794"/>
                  <a:pt x="430592" y="457794"/>
                </a:cubicBezTo>
                <a:cubicBezTo>
                  <a:pt x="416564" y="457794"/>
                  <a:pt x="407212" y="445454"/>
                  <a:pt x="407212" y="433114"/>
                </a:cubicBezTo>
                <a:cubicBezTo>
                  <a:pt x="407212" y="124611"/>
                  <a:pt x="407212" y="124611"/>
                  <a:pt x="407212" y="124611"/>
                </a:cubicBezTo>
                <a:cubicBezTo>
                  <a:pt x="407212" y="112271"/>
                  <a:pt x="416564" y="104044"/>
                  <a:pt x="430592" y="104044"/>
                </a:cubicBezTo>
                <a:close/>
                <a:moveTo>
                  <a:pt x="124342" y="104044"/>
                </a:moveTo>
                <a:cubicBezTo>
                  <a:pt x="138158" y="104044"/>
                  <a:pt x="151974" y="112271"/>
                  <a:pt x="151974" y="124611"/>
                </a:cubicBezTo>
                <a:cubicBezTo>
                  <a:pt x="151974" y="433114"/>
                  <a:pt x="151974" y="433114"/>
                  <a:pt x="151974" y="433114"/>
                </a:cubicBezTo>
                <a:cubicBezTo>
                  <a:pt x="151974" y="445454"/>
                  <a:pt x="138158" y="457794"/>
                  <a:pt x="124342" y="457794"/>
                </a:cubicBezTo>
                <a:cubicBezTo>
                  <a:pt x="115131" y="457794"/>
                  <a:pt x="101315" y="445454"/>
                  <a:pt x="101315" y="433114"/>
                </a:cubicBezTo>
                <a:cubicBezTo>
                  <a:pt x="101315" y="124611"/>
                  <a:pt x="101315" y="124611"/>
                  <a:pt x="101315" y="124611"/>
                </a:cubicBezTo>
                <a:cubicBezTo>
                  <a:pt x="101315" y="112271"/>
                  <a:pt x="115131" y="104044"/>
                  <a:pt x="124342" y="104044"/>
                </a:cubicBezTo>
                <a:close/>
                <a:moveTo>
                  <a:pt x="11611245" y="65895"/>
                </a:moveTo>
                <a:cubicBezTo>
                  <a:pt x="11620455" y="65895"/>
                  <a:pt x="11634271" y="74132"/>
                  <a:pt x="11634271" y="86487"/>
                </a:cubicBezTo>
                <a:cubicBezTo>
                  <a:pt x="11634271" y="473618"/>
                  <a:pt x="11634271" y="473618"/>
                  <a:pt x="11634271" y="473618"/>
                </a:cubicBezTo>
                <a:cubicBezTo>
                  <a:pt x="11634271" y="485973"/>
                  <a:pt x="11620455" y="494210"/>
                  <a:pt x="11611245" y="494210"/>
                </a:cubicBezTo>
                <a:cubicBezTo>
                  <a:pt x="11597429" y="494210"/>
                  <a:pt x="11583613" y="485973"/>
                  <a:pt x="11583613" y="473618"/>
                </a:cubicBezTo>
                <a:cubicBezTo>
                  <a:pt x="11583613" y="86487"/>
                  <a:pt x="11583613" y="86487"/>
                  <a:pt x="11583613" y="86487"/>
                </a:cubicBezTo>
                <a:cubicBezTo>
                  <a:pt x="11583613" y="74132"/>
                  <a:pt x="11597429" y="65895"/>
                  <a:pt x="11611245" y="65895"/>
                </a:cubicBezTo>
                <a:close/>
                <a:moveTo>
                  <a:pt x="10105410" y="65895"/>
                </a:moveTo>
                <a:cubicBezTo>
                  <a:pt x="10114620" y="65895"/>
                  <a:pt x="10128436" y="74132"/>
                  <a:pt x="10128436" y="86487"/>
                </a:cubicBezTo>
                <a:cubicBezTo>
                  <a:pt x="10128436" y="473618"/>
                  <a:pt x="10128436" y="473618"/>
                  <a:pt x="10128436" y="473618"/>
                </a:cubicBezTo>
                <a:cubicBezTo>
                  <a:pt x="10128436" y="485973"/>
                  <a:pt x="10114620" y="494210"/>
                  <a:pt x="10105410" y="494210"/>
                </a:cubicBezTo>
                <a:cubicBezTo>
                  <a:pt x="10091594" y="494210"/>
                  <a:pt x="10077778" y="485973"/>
                  <a:pt x="10077778" y="473618"/>
                </a:cubicBezTo>
                <a:cubicBezTo>
                  <a:pt x="10077778" y="86487"/>
                  <a:pt x="10077778" y="86487"/>
                  <a:pt x="10077778" y="86487"/>
                </a:cubicBezTo>
                <a:cubicBezTo>
                  <a:pt x="10077778" y="74132"/>
                  <a:pt x="10091594" y="65895"/>
                  <a:pt x="10105410" y="65895"/>
                </a:cubicBezTo>
                <a:close/>
                <a:moveTo>
                  <a:pt x="8561318" y="65895"/>
                </a:moveTo>
                <a:cubicBezTo>
                  <a:pt x="8570528" y="65895"/>
                  <a:pt x="8584344" y="74132"/>
                  <a:pt x="8584344" y="86487"/>
                </a:cubicBezTo>
                <a:cubicBezTo>
                  <a:pt x="8584344" y="473618"/>
                  <a:pt x="8584344" y="473618"/>
                  <a:pt x="8584344" y="473618"/>
                </a:cubicBezTo>
                <a:cubicBezTo>
                  <a:pt x="8584344" y="485973"/>
                  <a:pt x="8570528" y="494210"/>
                  <a:pt x="8561318" y="494210"/>
                </a:cubicBezTo>
                <a:cubicBezTo>
                  <a:pt x="8547502" y="494210"/>
                  <a:pt x="8533686" y="485973"/>
                  <a:pt x="8533686" y="473618"/>
                </a:cubicBezTo>
                <a:cubicBezTo>
                  <a:pt x="8533686" y="86487"/>
                  <a:pt x="8533686" y="86487"/>
                  <a:pt x="8533686" y="86487"/>
                </a:cubicBezTo>
                <a:cubicBezTo>
                  <a:pt x="8533686" y="74132"/>
                  <a:pt x="8547502" y="65895"/>
                  <a:pt x="8561318" y="65895"/>
                </a:cubicBezTo>
                <a:close/>
                <a:moveTo>
                  <a:pt x="7055482" y="65895"/>
                </a:moveTo>
                <a:cubicBezTo>
                  <a:pt x="7064693" y="65895"/>
                  <a:pt x="7078509" y="74132"/>
                  <a:pt x="7078509" y="86487"/>
                </a:cubicBezTo>
                <a:cubicBezTo>
                  <a:pt x="7078509" y="473618"/>
                  <a:pt x="7078509" y="473618"/>
                  <a:pt x="7078509" y="473618"/>
                </a:cubicBezTo>
                <a:cubicBezTo>
                  <a:pt x="7078509" y="485973"/>
                  <a:pt x="7064693" y="494210"/>
                  <a:pt x="7055482" y="494210"/>
                </a:cubicBezTo>
                <a:cubicBezTo>
                  <a:pt x="7041667" y="494210"/>
                  <a:pt x="7027851" y="485973"/>
                  <a:pt x="7027851" y="473618"/>
                </a:cubicBezTo>
                <a:cubicBezTo>
                  <a:pt x="7027851" y="86487"/>
                  <a:pt x="7027851" y="86487"/>
                  <a:pt x="7027851" y="86487"/>
                </a:cubicBezTo>
                <a:cubicBezTo>
                  <a:pt x="7027851" y="74132"/>
                  <a:pt x="7041667" y="65895"/>
                  <a:pt x="7055482" y="65895"/>
                </a:cubicBezTo>
                <a:close/>
                <a:moveTo>
                  <a:pt x="5596545" y="65895"/>
                </a:moveTo>
                <a:cubicBezTo>
                  <a:pt x="5605756" y="65895"/>
                  <a:pt x="5619572" y="74132"/>
                  <a:pt x="5619572" y="86487"/>
                </a:cubicBezTo>
                <a:cubicBezTo>
                  <a:pt x="5619572" y="473618"/>
                  <a:pt x="5619572" y="473618"/>
                  <a:pt x="5619572" y="473618"/>
                </a:cubicBezTo>
                <a:cubicBezTo>
                  <a:pt x="5619572" y="485973"/>
                  <a:pt x="5605756" y="494210"/>
                  <a:pt x="5596545" y="494210"/>
                </a:cubicBezTo>
                <a:cubicBezTo>
                  <a:pt x="5582730" y="494210"/>
                  <a:pt x="5568914" y="485973"/>
                  <a:pt x="5568914" y="473618"/>
                </a:cubicBezTo>
                <a:cubicBezTo>
                  <a:pt x="5568914" y="86487"/>
                  <a:pt x="5568914" y="86487"/>
                  <a:pt x="5568914" y="86487"/>
                </a:cubicBezTo>
                <a:cubicBezTo>
                  <a:pt x="5568914" y="74132"/>
                  <a:pt x="5582730" y="65895"/>
                  <a:pt x="5596545" y="65895"/>
                </a:cubicBezTo>
                <a:close/>
                <a:moveTo>
                  <a:pt x="4090711" y="65895"/>
                </a:moveTo>
                <a:cubicBezTo>
                  <a:pt x="4099922" y="65895"/>
                  <a:pt x="4113737" y="74132"/>
                  <a:pt x="4113737" y="86487"/>
                </a:cubicBezTo>
                <a:cubicBezTo>
                  <a:pt x="4113737" y="473618"/>
                  <a:pt x="4113737" y="473618"/>
                  <a:pt x="4113737" y="473618"/>
                </a:cubicBezTo>
                <a:cubicBezTo>
                  <a:pt x="4113737" y="485973"/>
                  <a:pt x="4099922" y="494210"/>
                  <a:pt x="4090711" y="494210"/>
                </a:cubicBezTo>
                <a:cubicBezTo>
                  <a:pt x="4076909" y="494210"/>
                  <a:pt x="4063092" y="485973"/>
                  <a:pt x="4063092" y="473618"/>
                </a:cubicBezTo>
                <a:cubicBezTo>
                  <a:pt x="4063092" y="86487"/>
                  <a:pt x="4063092" y="86487"/>
                  <a:pt x="4063092" y="86487"/>
                </a:cubicBezTo>
                <a:cubicBezTo>
                  <a:pt x="4063092" y="74132"/>
                  <a:pt x="4076909" y="65895"/>
                  <a:pt x="4090711" y="65895"/>
                </a:cubicBezTo>
                <a:close/>
                <a:moveTo>
                  <a:pt x="2546629" y="65895"/>
                </a:moveTo>
                <a:cubicBezTo>
                  <a:pt x="2555838" y="65895"/>
                  <a:pt x="2569653" y="74132"/>
                  <a:pt x="2569653" y="86487"/>
                </a:cubicBezTo>
                <a:cubicBezTo>
                  <a:pt x="2569653" y="473618"/>
                  <a:pt x="2569653" y="473618"/>
                  <a:pt x="2569653" y="473618"/>
                </a:cubicBezTo>
                <a:cubicBezTo>
                  <a:pt x="2569653" y="485973"/>
                  <a:pt x="2555838" y="494210"/>
                  <a:pt x="2546629" y="494210"/>
                </a:cubicBezTo>
                <a:cubicBezTo>
                  <a:pt x="2532812" y="494210"/>
                  <a:pt x="2518997" y="485973"/>
                  <a:pt x="2518997" y="473618"/>
                </a:cubicBezTo>
                <a:cubicBezTo>
                  <a:pt x="2518997" y="86487"/>
                  <a:pt x="2518997" y="86487"/>
                  <a:pt x="2518997" y="86487"/>
                </a:cubicBezTo>
                <a:cubicBezTo>
                  <a:pt x="2518997" y="74132"/>
                  <a:pt x="2532812" y="65895"/>
                  <a:pt x="2546629" y="65895"/>
                </a:cubicBezTo>
                <a:close/>
                <a:moveTo>
                  <a:pt x="1040795" y="65895"/>
                </a:moveTo>
                <a:cubicBezTo>
                  <a:pt x="1050006" y="65895"/>
                  <a:pt x="1063820" y="74132"/>
                  <a:pt x="1063820" y="86487"/>
                </a:cubicBezTo>
                <a:cubicBezTo>
                  <a:pt x="1063820" y="473618"/>
                  <a:pt x="1063820" y="473618"/>
                  <a:pt x="1063820" y="473618"/>
                </a:cubicBezTo>
                <a:cubicBezTo>
                  <a:pt x="1063820" y="485973"/>
                  <a:pt x="1050006" y="494210"/>
                  <a:pt x="1040795" y="494210"/>
                </a:cubicBezTo>
                <a:cubicBezTo>
                  <a:pt x="1026978" y="494210"/>
                  <a:pt x="1013163" y="485973"/>
                  <a:pt x="1013163" y="473618"/>
                </a:cubicBezTo>
                <a:cubicBezTo>
                  <a:pt x="1013163" y="86487"/>
                  <a:pt x="1013163" y="86487"/>
                  <a:pt x="1013163" y="86487"/>
                </a:cubicBezTo>
                <a:cubicBezTo>
                  <a:pt x="1013163" y="74132"/>
                  <a:pt x="1026978" y="65895"/>
                  <a:pt x="1040795" y="65895"/>
                </a:cubicBezTo>
                <a:close/>
                <a:moveTo>
                  <a:pt x="11203675" y="0"/>
                </a:moveTo>
                <a:cubicBezTo>
                  <a:pt x="11217704" y="0"/>
                  <a:pt x="11227056" y="8237"/>
                  <a:pt x="11227056" y="20592"/>
                </a:cubicBezTo>
                <a:cubicBezTo>
                  <a:pt x="11227056" y="539512"/>
                  <a:pt x="11227056" y="539512"/>
                  <a:pt x="11227056" y="539512"/>
                </a:cubicBezTo>
                <a:cubicBezTo>
                  <a:pt x="11227056" y="551867"/>
                  <a:pt x="11217704" y="560104"/>
                  <a:pt x="11203675" y="560104"/>
                </a:cubicBezTo>
                <a:cubicBezTo>
                  <a:pt x="11189647" y="560104"/>
                  <a:pt x="11180295" y="551867"/>
                  <a:pt x="11180295" y="539512"/>
                </a:cubicBezTo>
                <a:cubicBezTo>
                  <a:pt x="11180295" y="20592"/>
                  <a:pt x="11180295" y="20592"/>
                  <a:pt x="11180295" y="20592"/>
                </a:cubicBezTo>
                <a:cubicBezTo>
                  <a:pt x="11180295" y="8237"/>
                  <a:pt x="11189647" y="0"/>
                  <a:pt x="11203675" y="0"/>
                </a:cubicBezTo>
                <a:close/>
                <a:moveTo>
                  <a:pt x="10796108" y="0"/>
                </a:moveTo>
                <a:cubicBezTo>
                  <a:pt x="10809924" y="0"/>
                  <a:pt x="10823740" y="8237"/>
                  <a:pt x="10823740" y="20592"/>
                </a:cubicBezTo>
                <a:cubicBezTo>
                  <a:pt x="10823740" y="539512"/>
                  <a:pt x="10823740" y="539512"/>
                  <a:pt x="10823740" y="539512"/>
                </a:cubicBezTo>
                <a:cubicBezTo>
                  <a:pt x="10823740" y="551867"/>
                  <a:pt x="10809924" y="560104"/>
                  <a:pt x="10796108" y="560104"/>
                </a:cubicBezTo>
                <a:cubicBezTo>
                  <a:pt x="10782293" y="560104"/>
                  <a:pt x="10773082" y="551867"/>
                  <a:pt x="10773082" y="539512"/>
                </a:cubicBezTo>
                <a:cubicBezTo>
                  <a:pt x="10773082" y="20592"/>
                  <a:pt x="10773082" y="20592"/>
                  <a:pt x="10773082" y="20592"/>
                </a:cubicBezTo>
                <a:cubicBezTo>
                  <a:pt x="10773082" y="8237"/>
                  <a:pt x="10782293" y="0"/>
                  <a:pt x="10796108" y="0"/>
                </a:cubicBezTo>
                <a:close/>
                <a:moveTo>
                  <a:pt x="9697841" y="0"/>
                </a:moveTo>
                <a:cubicBezTo>
                  <a:pt x="9711869" y="0"/>
                  <a:pt x="9721221" y="8237"/>
                  <a:pt x="9721221" y="20592"/>
                </a:cubicBezTo>
                <a:cubicBezTo>
                  <a:pt x="9721221" y="539512"/>
                  <a:pt x="9721221" y="539512"/>
                  <a:pt x="9721221" y="539512"/>
                </a:cubicBezTo>
                <a:cubicBezTo>
                  <a:pt x="9721221" y="551867"/>
                  <a:pt x="9711869" y="560104"/>
                  <a:pt x="9697841" y="560104"/>
                </a:cubicBezTo>
                <a:cubicBezTo>
                  <a:pt x="9683812" y="560104"/>
                  <a:pt x="9674460" y="551867"/>
                  <a:pt x="9674460" y="539512"/>
                </a:cubicBezTo>
                <a:cubicBezTo>
                  <a:pt x="9674460" y="20592"/>
                  <a:pt x="9674460" y="20592"/>
                  <a:pt x="9674460" y="20592"/>
                </a:cubicBezTo>
                <a:cubicBezTo>
                  <a:pt x="9674460" y="8237"/>
                  <a:pt x="9683812" y="0"/>
                  <a:pt x="9697841" y="0"/>
                </a:cubicBezTo>
                <a:close/>
                <a:moveTo>
                  <a:pt x="9290273" y="0"/>
                </a:moveTo>
                <a:cubicBezTo>
                  <a:pt x="9304089" y="0"/>
                  <a:pt x="9317905" y="8237"/>
                  <a:pt x="9317905" y="20592"/>
                </a:cubicBezTo>
                <a:cubicBezTo>
                  <a:pt x="9317905" y="539512"/>
                  <a:pt x="9317905" y="539512"/>
                  <a:pt x="9317905" y="539512"/>
                </a:cubicBezTo>
                <a:cubicBezTo>
                  <a:pt x="9317905" y="551867"/>
                  <a:pt x="9304089" y="560104"/>
                  <a:pt x="9290273" y="560104"/>
                </a:cubicBezTo>
                <a:cubicBezTo>
                  <a:pt x="9276458" y="560104"/>
                  <a:pt x="9267247" y="551867"/>
                  <a:pt x="9267247" y="539512"/>
                </a:cubicBezTo>
                <a:cubicBezTo>
                  <a:pt x="9267247" y="20592"/>
                  <a:pt x="9267247" y="20592"/>
                  <a:pt x="9267247" y="20592"/>
                </a:cubicBezTo>
                <a:cubicBezTo>
                  <a:pt x="9267247" y="8237"/>
                  <a:pt x="9276458" y="0"/>
                  <a:pt x="9290273" y="0"/>
                </a:cubicBezTo>
                <a:close/>
                <a:moveTo>
                  <a:pt x="8153748" y="0"/>
                </a:moveTo>
                <a:cubicBezTo>
                  <a:pt x="8167777" y="0"/>
                  <a:pt x="8177129" y="8237"/>
                  <a:pt x="8177129" y="20592"/>
                </a:cubicBezTo>
                <a:cubicBezTo>
                  <a:pt x="8177129" y="539512"/>
                  <a:pt x="8177129" y="539512"/>
                  <a:pt x="8177129" y="539512"/>
                </a:cubicBezTo>
                <a:cubicBezTo>
                  <a:pt x="8177129" y="551867"/>
                  <a:pt x="8167777" y="560104"/>
                  <a:pt x="8153748" y="560104"/>
                </a:cubicBezTo>
                <a:cubicBezTo>
                  <a:pt x="8139720" y="560104"/>
                  <a:pt x="8130368" y="551867"/>
                  <a:pt x="8130368" y="539512"/>
                </a:cubicBezTo>
                <a:cubicBezTo>
                  <a:pt x="8130368" y="20592"/>
                  <a:pt x="8130368" y="20592"/>
                  <a:pt x="8130368" y="20592"/>
                </a:cubicBezTo>
                <a:cubicBezTo>
                  <a:pt x="8130368" y="8237"/>
                  <a:pt x="8139720" y="0"/>
                  <a:pt x="8153748" y="0"/>
                </a:cubicBezTo>
                <a:close/>
                <a:moveTo>
                  <a:pt x="7746181" y="0"/>
                </a:moveTo>
                <a:cubicBezTo>
                  <a:pt x="7759997" y="0"/>
                  <a:pt x="7773813" y="8237"/>
                  <a:pt x="7773813" y="20592"/>
                </a:cubicBezTo>
                <a:cubicBezTo>
                  <a:pt x="7773813" y="539512"/>
                  <a:pt x="7773813" y="539512"/>
                  <a:pt x="7773813" y="539512"/>
                </a:cubicBezTo>
                <a:cubicBezTo>
                  <a:pt x="7773813" y="551867"/>
                  <a:pt x="7759997" y="560104"/>
                  <a:pt x="7746181" y="560104"/>
                </a:cubicBezTo>
                <a:cubicBezTo>
                  <a:pt x="7732365" y="560104"/>
                  <a:pt x="7723155" y="551867"/>
                  <a:pt x="7723155" y="539512"/>
                </a:cubicBezTo>
                <a:cubicBezTo>
                  <a:pt x="7723155" y="20592"/>
                  <a:pt x="7723155" y="20592"/>
                  <a:pt x="7723155" y="20592"/>
                </a:cubicBezTo>
                <a:cubicBezTo>
                  <a:pt x="7723155" y="8237"/>
                  <a:pt x="7732365" y="0"/>
                  <a:pt x="7746181" y="0"/>
                </a:cubicBezTo>
                <a:close/>
                <a:moveTo>
                  <a:pt x="6647913" y="0"/>
                </a:moveTo>
                <a:cubicBezTo>
                  <a:pt x="6661942" y="0"/>
                  <a:pt x="6671294" y="8237"/>
                  <a:pt x="6671294" y="20592"/>
                </a:cubicBezTo>
                <a:cubicBezTo>
                  <a:pt x="6671294" y="539512"/>
                  <a:pt x="6671294" y="539512"/>
                  <a:pt x="6671294" y="539512"/>
                </a:cubicBezTo>
                <a:cubicBezTo>
                  <a:pt x="6671294" y="551867"/>
                  <a:pt x="6661942" y="560104"/>
                  <a:pt x="6647913" y="560104"/>
                </a:cubicBezTo>
                <a:cubicBezTo>
                  <a:pt x="6633885" y="560104"/>
                  <a:pt x="6624533" y="551867"/>
                  <a:pt x="6624533" y="539512"/>
                </a:cubicBezTo>
                <a:cubicBezTo>
                  <a:pt x="6624533" y="20592"/>
                  <a:pt x="6624533" y="20592"/>
                  <a:pt x="6624533" y="20592"/>
                </a:cubicBezTo>
                <a:cubicBezTo>
                  <a:pt x="6624533" y="8237"/>
                  <a:pt x="6633885" y="0"/>
                  <a:pt x="6647913" y="0"/>
                </a:cubicBezTo>
                <a:close/>
                <a:moveTo>
                  <a:pt x="6240346" y="0"/>
                </a:moveTo>
                <a:cubicBezTo>
                  <a:pt x="6254162" y="0"/>
                  <a:pt x="6267978" y="8237"/>
                  <a:pt x="6267978" y="20592"/>
                </a:cubicBezTo>
                <a:cubicBezTo>
                  <a:pt x="6267978" y="539512"/>
                  <a:pt x="6267978" y="539512"/>
                  <a:pt x="6267978" y="539512"/>
                </a:cubicBezTo>
                <a:cubicBezTo>
                  <a:pt x="6267978" y="551867"/>
                  <a:pt x="6254162" y="560104"/>
                  <a:pt x="6240346" y="560104"/>
                </a:cubicBezTo>
                <a:cubicBezTo>
                  <a:pt x="6226530" y="560104"/>
                  <a:pt x="6217320" y="551867"/>
                  <a:pt x="6217320" y="539512"/>
                </a:cubicBezTo>
                <a:cubicBezTo>
                  <a:pt x="6217320" y="20592"/>
                  <a:pt x="6217320" y="20592"/>
                  <a:pt x="6217320" y="20592"/>
                </a:cubicBezTo>
                <a:cubicBezTo>
                  <a:pt x="6217320" y="8237"/>
                  <a:pt x="6226530" y="0"/>
                  <a:pt x="6240346" y="0"/>
                </a:cubicBezTo>
                <a:close/>
                <a:moveTo>
                  <a:pt x="5188978" y="0"/>
                </a:moveTo>
                <a:cubicBezTo>
                  <a:pt x="5203006" y="0"/>
                  <a:pt x="5212357" y="8237"/>
                  <a:pt x="5212357" y="20592"/>
                </a:cubicBezTo>
                <a:cubicBezTo>
                  <a:pt x="5212357" y="539512"/>
                  <a:pt x="5212357" y="539512"/>
                  <a:pt x="5212357" y="539512"/>
                </a:cubicBezTo>
                <a:cubicBezTo>
                  <a:pt x="5212357" y="551867"/>
                  <a:pt x="5203006" y="560104"/>
                  <a:pt x="5188978" y="560104"/>
                </a:cubicBezTo>
                <a:cubicBezTo>
                  <a:pt x="5174950" y="560104"/>
                  <a:pt x="5165597" y="551867"/>
                  <a:pt x="5165597" y="539512"/>
                </a:cubicBezTo>
                <a:cubicBezTo>
                  <a:pt x="5165597" y="20592"/>
                  <a:pt x="5165597" y="20592"/>
                  <a:pt x="5165597" y="20592"/>
                </a:cubicBezTo>
                <a:cubicBezTo>
                  <a:pt x="5165597" y="8237"/>
                  <a:pt x="5174950" y="0"/>
                  <a:pt x="5188978" y="0"/>
                </a:cubicBezTo>
                <a:close/>
                <a:moveTo>
                  <a:pt x="4781410" y="0"/>
                </a:moveTo>
                <a:cubicBezTo>
                  <a:pt x="4795226" y="0"/>
                  <a:pt x="4809041" y="8237"/>
                  <a:pt x="4809041" y="20592"/>
                </a:cubicBezTo>
                <a:cubicBezTo>
                  <a:pt x="4809041" y="539512"/>
                  <a:pt x="4809041" y="539512"/>
                  <a:pt x="4809041" y="539512"/>
                </a:cubicBezTo>
                <a:cubicBezTo>
                  <a:pt x="4809041" y="551867"/>
                  <a:pt x="4795226" y="560104"/>
                  <a:pt x="4781410" y="560104"/>
                </a:cubicBezTo>
                <a:cubicBezTo>
                  <a:pt x="4767593" y="560104"/>
                  <a:pt x="4758383" y="551867"/>
                  <a:pt x="4758383" y="539512"/>
                </a:cubicBezTo>
                <a:cubicBezTo>
                  <a:pt x="4758383" y="20592"/>
                  <a:pt x="4758383" y="20592"/>
                  <a:pt x="4758383" y="20592"/>
                </a:cubicBezTo>
                <a:cubicBezTo>
                  <a:pt x="4758383" y="8237"/>
                  <a:pt x="4767593" y="0"/>
                  <a:pt x="4781410" y="0"/>
                </a:cubicBezTo>
                <a:close/>
                <a:moveTo>
                  <a:pt x="3683153" y="0"/>
                </a:moveTo>
                <a:cubicBezTo>
                  <a:pt x="3697183" y="0"/>
                  <a:pt x="3706534" y="8237"/>
                  <a:pt x="3706534" y="20592"/>
                </a:cubicBezTo>
                <a:cubicBezTo>
                  <a:pt x="3706534" y="539512"/>
                  <a:pt x="3706534" y="539512"/>
                  <a:pt x="3706534" y="539512"/>
                </a:cubicBezTo>
                <a:cubicBezTo>
                  <a:pt x="3706534" y="551867"/>
                  <a:pt x="3697183" y="560104"/>
                  <a:pt x="3683153" y="560104"/>
                </a:cubicBezTo>
                <a:cubicBezTo>
                  <a:pt x="3669125" y="560104"/>
                  <a:pt x="3659773" y="551867"/>
                  <a:pt x="3659773" y="539512"/>
                </a:cubicBezTo>
                <a:cubicBezTo>
                  <a:pt x="3659773" y="20592"/>
                  <a:pt x="3659773" y="20592"/>
                  <a:pt x="3659773" y="20592"/>
                </a:cubicBezTo>
                <a:cubicBezTo>
                  <a:pt x="3659773" y="8237"/>
                  <a:pt x="3669125" y="0"/>
                  <a:pt x="3683153" y="0"/>
                </a:cubicBezTo>
                <a:close/>
                <a:moveTo>
                  <a:pt x="3275586" y="0"/>
                </a:moveTo>
                <a:cubicBezTo>
                  <a:pt x="3289404" y="0"/>
                  <a:pt x="3303219" y="8237"/>
                  <a:pt x="3303219" y="20592"/>
                </a:cubicBezTo>
                <a:cubicBezTo>
                  <a:pt x="3303219" y="539512"/>
                  <a:pt x="3303219" y="539512"/>
                  <a:pt x="3303219" y="539512"/>
                </a:cubicBezTo>
                <a:cubicBezTo>
                  <a:pt x="3303219" y="551867"/>
                  <a:pt x="3289404" y="560104"/>
                  <a:pt x="3275586" y="560104"/>
                </a:cubicBezTo>
                <a:cubicBezTo>
                  <a:pt x="3261770" y="560104"/>
                  <a:pt x="3252560" y="551867"/>
                  <a:pt x="3252560" y="539512"/>
                </a:cubicBezTo>
                <a:cubicBezTo>
                  <a:pt x="3252560" y="20592"/>
                  <a:pt x="3252560" y="20592"/>
                  <a:pt x="3252560" y="20592"/>
                </a:cubicBezTo>
                <a:cubicBezTo>
                  <a:pt x="3252560" y="8237"/>
                  <a:pt x="3261770" y="0"/>
                  <a:pt x="3275586" y="0"/>
                </a:cubicBezTo>
                <a:close/>
                <a:moveTo>
                  <a:pt x="2139060" y="0"/>
                </a:moveTo>
                <a:cubicBezTo>
                  <a:pt x="2153089" y="0"/>
                  <a:pt x="2162440" y="8237"/>
                  <a:pt x="2162440" y="20592"/>
                </a:cubicBezTo>
                <a:cubicBezTo>
                  <a:pt x="2162440" y="539512"/>
                  <a:pt x="2162440" y="539512"/>
                  <a:pt x="2162440" y="539512"/>
                </a:cubicBezTo>
                <a:cubicBezTo>
                  <a:pt x="2162440" y="551867"/>
                  <a:pt x="2153089" y="560104"/>
                  <a:pt x="2139060" y="560104"/>
                </a:cubicBezTo>
                <a:cubicBezTo>
                  <a:pt x="2125032" y="560104"/>
                  <a:pt x="2115679" y="551867"/>
                  <a:pt x="2115679" y="539512"/>
                </a:cubicBezTo>
                <a:cubicBezTo>
                  <a:pt x="2115679" y="20592"/>
                  <a:pt x="2115679" y="20592"/>
                  <a:pt x="2115679" y="20592"/>
                </a:cubicBezTo>
                <a:cubicBezTo>
                  <a:pt x="2115679" y="8237"/>
                  <a:pt x="2125032" y="0"/>
                  <a:pt x="2139060" y="0"/>
                </a:cubicBezTo>
                <a:close/>
                <a:moveTo>
                  <a:pt x="1731492" y="0"/>
                </a:moveTo>
                <a:cubicBezTo>
                  <a:pt x="1745307" y="0"/>
                  <a:pt x="1759123" y="8237"/>
                  <a:pt x="1759123" y="20592"/>
                </a:cubicBezTo>
                <a:cubicBezTo>
                  <a:pt x="1759123" y="539512"/>
                  <a:pt x="1759123" y="539512"/>
                  <a:pt x="1759123" y="539512"/>
                </a:cubicBezTo>
                <a:cubicBezTo>
                  <a:pt x="1759123" y="551867"/>
                  <a:pt x="1745307" y="560104"/>
                  <a:pt x="1731492" y="560104"/>
                </a:cubicBezTo>
                <a:cubicBezTo>
                  <a:pt x="1717675" y="560104"/>
                  <a:pt x="1708466" y="551867"/>
                  <a:pt x="1708466" y="539512"/>
                </a:cubicBezTo>
                <a:cubicBezTo>
                  <a:pt x="1708466" y="20592"/>
                  <a:pt x="1708466" y="20592"/>
                  <a:pt x="1708466" y="20592"/>
                </a:cubicBezTo>
                <a:cubicBezTo>
                  <a:pt x="1708466" y="8237"/>
                  <a:pt x="1717675" y="0"/>
                  <a:pt x="1731492" y="0"/>
                </a:cubicBezTo>
                <a:close/>
                <a:moveTo>
                  <a:pt x="633226" y="0"/>
                </a:moveTo>
                <a:cubicBezTo>
                  <a:pt x="647253" y="0"/>
                  <a:pt x="656606" y="8237"/>
                  <a:pt x="656606" y="20592"/>
                </a:cubicBezTo>
                <a:cubicBezTo>
                  <a:pt x="656606" y="539512"/>
                  <a:pt x="656606" y="539512"/>
                  <a:pt x="656606" y="539512"/>
                </a:cubicBezTo>
                <a:cubicBezTo>
                  <a:pt x="656606" y="551867"/>
                  <a:pt x="647253" y="560104"/>
                  <a:pt x="633226" y="560104"/>
                </a:cubicBezTo>
                <a:cubicBezTo>
                  <a:pt x="619197" y="560104"/>
                  <a:pt x="609845" y="551867"/>
                  <a:pt x="609845" y="539512"/>
                </a:cubicBezTo>
                <a:cubicBezTo>
                  <a:pt x="609845" y="20592"/>
                  <a:pt x="609845" y="20592"/>
                  <a:pt x="609845" y="20592"/>
                </a:cubicBezTo>
                <a:cubicBezTo>
                  <a:pt x="609845" y="8237"/>
                  <a:pt x="619197" y="0"/>
                  <a:pt x="633226" y="0"/>
                </a:cubicBezTo>
                <a:close/>
                <a:moveTo>
                  <a:pt x="225659" y="0"/>
                </a:moveTo>
                <a:cubicBezTo>
                  <a:pt x="239475" y="0"/>
                  <a:pt x="253290" y="8237"/>
                  <a:pt x="253290" y="20592"/>
                </a:cubicBezTo>
                <a:cubicBezTo>
                  <a:pt x="253290" y="539512"/>
                  <a:pt x="253290" y="539512"/>
                  <a:pt x="253290" y="539512"/>
                </a:cubicBezTo>
                <a:cubicBezTo>
                  <a:pt x="253290" y="551867"/>
                  <a:pt x="239475" y="560104"/>
                  <a:pt x="225659" y="560104"/>
                </a:cubicBezTo>
                <a:cubicBezTo>
                  <a:pt x="211843" y="560104"/>
                  <a:pt x="202632" y="551867"/>
                  <a:pt x="202632" y="539512"/>
                </a:cubicBezTo>
                <a:cubicBezTo>
                  <a:pt x="202632" y="20592"/>
                  <a:pt x="202632" y="20592"/>
                  <a:pt x="202632" y="20592"/>
                </a:cubicBezTo>
                <a:cubicBezTo>
                  <a:pt x="202632" y="8237"/>
                  <a:pt x="211843" y="0"/>
                  <a:pt x="225659" y="0"/>
                </a:cubicBezTo>
                <a:close/>
              </a:path>
            </a:pathLst>
          </a:custGeom>
          <a:gradFill flip="none" rotWithShape="1">
            <a:gsLst>
              <a:gs pos="1361">
                <a:schemeClr val="accent3"/>
              </a:gs>
              <a:gs pos="55000">
                <a:schemeClr val="accent2"/>
              </a:gs>
              <a:gs pos="84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241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682ECB-D46B-4CE1-AC99-E0D899BE93FC}"/>
              </a:ext>
            </a:extLst>
          </p:cNvPr>
          <p:cNvSpPr/>
          <p:nvPr userDrawn="1"/>
        </p:nvSpPr>
        <p:spPr>
          <a:xfrm>
            <a:off x="1" y="0"/>
            <a:ext cx="936170" cy="6858000"/>
          </a:xfrm>
          <a:prstGeom prst="rect">
            <a:avLst/>
          </a:prstGeom>
          <a:solidFill>
            <a:srgbClr val="38A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E102C1-1E02-4A91-AE20-5BDA0BBBB69B}"/>
              </a:ext>
            </a:extLst>
          </p:cNvPr>
          <p:cNvSpPr/>
          <p:nvPr userDrawn="1"/>
        </p:nvSpPr>
        <p:spPr>
          <a:xfrm>
            <a:off x="259799" y="451135"/>
            <a:ext cx="416574" cy="4165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D07F8F5-EF61-E985-1E47-B519F468A7F0}"/>
              </a:ext>
            </a:extLst>
          </p:cNvPr>
          <p:cNvGrpSpPr/>
          <p:nvPr userDrawn="1"/>
        </p:nvGrpSpPr>
        <p:grpSpPr>
          <a:xfrm rot="16200000">
            <a:off x="-1953023" y="3687742"/>
            <a:ext cx="4842218" cy="350224"/>
            <a:chOff x="3045848" y="5840582"/>
            <a:chExt cx="4842218" cy="512763"/>
          </a:xfrm>
          <a:solidFill>
            <a:schemeClr val="bg1"/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1955250-3DBD-74DE-2D8A-CC4B60B3B559}"/>
                </a:ext>
              </a:extLst>
            </p:cNvPr>
            <p:cNvGrpSpPr/>
            <p:nvPr/>
          </p:nvGrpSpPr>
          <p:grpSpPr>
            <a:xfrm>
              <a:off x="5530850" y="5840582"/>
              <a:ext cx="1130300" cy="512763"/>
              <a:chOff x="11084893" y="4115340"/>
              <a:chExt cx="1130300" cy="512763"/>
            </a:xfrm>
            <a:grpFill/>
          </p:grpSpPr>
          <p:sp>
            <p:nvSpPr>
              <p:cNvPr id="54" name="Freeform 27">
                <a:extLst>
                  <a:ext uri="{FF2B5EF4-FFF2-40B4-BE49-F238E27FC236}">
                    <a16:creationId xmlns:a16="http://schemas.microsoft.com/office/drawing/2014/main" id="{44FA1A12-5520-D358-2325-61E34C404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4893" y="4285202"/>
                <a:ext cx="41275" cy="174625"/>
              </a:xfrm>
              <a:custGeom>
                <a:avLst/>
                <a:gdLst>
                  <a:gd name="T0" fmla="*/ 6 w 11"/>
                  <a:gd name="T1" fmla="*/ 46 h 46"/>
                  <a:gd name="T2" fmla="*/ 6 w 11"/>
                  <a:gd name="T3" fmla="*/ 46 h 46"/>
                  <a:gd name="T4" fmla="*/ 0 w 11"/>
                  <a:gd name="T5" fmla="*/ 41 h 46"/>
                  <a:gd name="T6" fmla="*/ 0 w 11"/>
                  <a:gd name="T7" fmla="*/ 5 h 46"/>
                  <a:gd name="T8" fmla="*/ 6 w 11"/>
                  <a:gd name="T9" fmla="*/ 0 h 46"/>
                  <a:gd name="T10" fmla="*/ 6 w 11"/>
                  <a:gd name="T11" fmla="*/ 0 h 46"/>
                  <a:gd name="T12" fmla="*/ 11 w 11"/>
                  <a:gd name="T13" fmla="*/ 5 h 46"/>
                  <a:gd name="T14" fmla="*/ 11 w 11"/>
                  <a:gd name="T15" fmla="*/ 41 h 46"/>
                  <a:gd name="T16" fmla="*/ 6 w 11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6">
                    <a:moveTo>
                      <a:pt x="6" y="46"/>
                    </a:moveTo>
                    <a:cubicBezTo>
                      <a:pt x="6" y="46"/>
                      <a:pt x="6" y="46"/>
                      <a:pt x="6" y="46"/>
                    </a:cubicBezTo>
                    <a:cubicBezTo>
                      <a:pt x="3" y="46"/>
                      <a:pt x="0" y="44"/>
                      <a:pt x="0" y="4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1" y="2"/>
                      <a:pt x="11" y="5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4"/>
                      <a:pt x="9" y="46"/>
                      <a:pt x="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8">
                <a:extLst>
                  <a:ext uri="{FF2B5EF4-FFF2-40B4-BE49-F238E27FC236}">
                    <a16:creationId xmlns:a16="http://schemas.microsoft.com/office/drawing/2014/main" id="{469D4E0E-B81E-8009-8079-8924E55F4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7443" y="4210590"/>
                <a:ext cx="41275" cy="323850"/>
              </a:xfrm>
              <a:custGeom>
                <a:avLst/>
                <a:gdLst>
                  <a:gd name="T0" fmla="*/ 5 w 11"/>
                  <a:gd name="T1" fmla="*/ 86 h 86"/>
                  <a:gd name="T2" fmla="*/ 5 w 11"/>
                  <a:gd name="T3" fmla="*/ 86 h 86"/>
                  <a:gd name="T4" fmla="*/ 0 w 11"/>
                  <a:gd name="T5" fmla="*/ 80 h 86"/>
                  <a:gd name="T6" fmla="*/ 0 w 11"/>
                  <a:gd name="T7" fmla="*/ 5 h 86"/>
                  <a:gd name="T8" fmla="*/ 5 w 11"/>
                  <a:gd name="T9" fmla="*/ 0 h 86"/>
                  <a:gd name="T10" fmla="*/ 5 w 11"/>
                  <a:gd name="T11" fmla="*/ 0 h 86"/>
                  <a:gd name="T12" fmla="*/ 11 w 11"/>
                  <a:gd name="T13" fmla="*/ 5 h 86"/>
                  <a:gd name="T14" fmla="*/ 11 w 11"/>
                  <a:gd name="T15" fmla="*/ 80 h 86"/>
                  <a:gd name="T16" fmla="*/ 5 w 11"/>
                  <a:gd name="T1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86">
                    <a:moveTo>
                      <a:pt x="5" y="86"/>
                    </a:moveTo>
                    <a:cubicBezTo>
                      <a:pt x="5" y="86"/>
                      <a:pt x="5" y="86"/>
                      <a:pt x="5" y="86"/>
                    </a:cubicBezTo>
                    <a:cubicBezTo>
                      <a:pt x="3" y="86"/>
                      <a:pt x="0" y="83"/>
                      <a:pt x="0" y="8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2"/>
                      <a:pt x="11" y="5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1" y="83"/>
                      <a:pt x="8" y="86"/>
                      <a:pt x="5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9">
                <a:extLst>
                  <a:ext uri="{FF2B5EF4-FFF2-40B4-BE49-F238E27FC236}">
                    <a16:creationId xmlns:a16="http://schemas.microsoft.com/office/drawing/2014/main" id="{0E924A9C-088E-76C8-182A-EC3243760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49993" y="4115340"/>
                <a:ext cx="41275" cy="512763"/>
              </a:xfrm>
              <a:custGeom>
                <a:avLst/>
                <a:gdLst>
                  <a:gd name="T0" fmla="*/ 5 w 11"/>
                  <a:gd name="T1" fmla="*/ 136 h 136"/>
                  <a:gd name="T2" fmla="*/ 5 w 11"/>
                  <a:gd name="T3" fmla="*/ 136 h 136"/>
                  <a:gd name="T4" fmla="*/ 0 w 11"/>
                  <a:gd name="T5" fmla="*/ 131 h 136"/>
                  <a:gd name="T6" fmla="*/ 0 w 11"/>
                  <a:gd name="T7" fmla="*/ 5 h 136"/>
                  <a:gd name="T8" fmla="*/ 5 w 11"/>
                  <a:gd name="T9" fmla="*/ 0 h 136"/>
                  <a:gd name="T10" fmla="*/ 5 w 11"/>
                  <a:gd name="T11" fmla="*/ 0 h 136"/>
                  <a:gd name="T12" fmla="*/ 11 w 11"/>
                  <a:gd name="T13" fmla="*/ 5 h 136"/>
                  <a:gd name="T14" fmla="*/ 11 w 11"/>
                  <a:gd name="T15" fmla="*/ 131 h 136"/>
                  <a:gd name="T16" fmla="*/ 5 w 11"/>
                  <a:gd name="T17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36">
                    <a:moveTo>
                      <a:pt x="5" y="136"/>
                    </a:moveTo>
                    <a:cubicBezTo>
                      <a:pt x="5" y="136"/>
                      <a:pt x="5" y="136"/>
                      <a:pt x="5" y="136"/>
                    </a:cubicBezTo>
                    <a:cubicBezTo>
                      <a:pt x="2" y="136"/>
                      <a:pt x="0" y="134"/>
                      <a:pt x="0" y="1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2"/>
                      <a:pt x="11" y="5"/>
                    </a:cubicBezTo>
                    <a:cubicBezTo>
                      <a:pt x="11" y="131"/>
                      <a:pt x="11" y="131"/>
                      <a:pt x="11" y="131"/>
                    </a:cubicBezTo>
                    <a:cubicBezTo>
                      <a:pt x="11" y="134"/>
                      <a:pt x="8" y="136"/>
                      <a:pt x="5" y="1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30">
                <a:extLst>
                  <a:ext uri="{FF2B5EF4-FFF2-40B4-BE49-F238E27FC236}">
                    <a16:creationId xmlns:a16="http://schemas.microsoft.com/office/drawing/2014/main" id="{A7FAEC50-9465-F53D-59A9-AA2ACAFB0D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4130" y="4270915"/>
                <a:ext cx="41275" cy="203200"/>
              </a:xfrm>
              <a:custGeom>
                <a:avLst/>
                <a:gdLst>
                  <a:gd name="T0" fmla="*/ 5 w 11"/>
                  <a:gd name="T1" fmla="*/ 54 h 54"/>
                  <a:gd name="T2" fmla="*/ 5 w 11"/>
                  <a:gd name="T3" fmla="*/ 54 h 54"/>
                  <a:gd name="T4" fmla="*/ 0 w 11"/>
                  <a:gd name="T5" fmla="*/ 49 h 54"/>
                  <a:gd name="T6" fmla="*/ 0 w 11"/>
                  <a:gd name="T7" fmla="*/ 5 h 54"/>
                  <a:gd name="T8" fmla="*/ 5 w 11"/>
                  <a:gd name="T9" fmla="*/ 0 h 54"/>
                  <a:gd name="T10" fmla="*/ 5 w 11"/>
                  <a:gd name="T11" fmla="*/ 0 h 54"/>
                  <a:gd name="T12" fmla="*/ 11 w 11"/>
                  <a:gd name="T13" fmla="*/ 5 h 54"/>
                  <a:gd name="T14" fmla="*/ 11 w 11"/>
                  <a:gd name="T15" fmla="*/ 49 h 54"/>
                  <a:gd name="T16" fmla="*/ 5 w 11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4">
                    <a:moveTo>
                      <a:pt x="5" y="54"/>
                    </a:moveTo>
                    <a:cubicBezTo>
                      <a:pt x="5" y="54"/>
                      <a:pt x="5" y="54"/>
                      <a:pt x="5" y="54"/>
                    </a:cubicBezTo>
                    <a:cubicBezTo>
                      <a:pt x="2" y="54"/>
                      <a:pt x="0" y="52"/>
                      <a:pt x="0" y="4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2"/>
                      <a:pt x="11" y="5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52"/>
                      <a:pt x="8" y="54"/>
                      <a:pt x="5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1">
                <a:extLst>
                  <a:ext uri="{FF2B5EF4-FFF2-40B4-BE49-F238E27FC236}">
                    <a16:creationId xmlns:a16="http://schemas.microsoft.com/office/drawing/2014/main" id="{7DBC48B2-2FED-3C5E-697B-0BB1CB5F18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6680" y="4210590"/>
                <a:ext cx="38100" cy="323850"/>
              </a:xfrm>
              <a:custGeom>
                <a:avLst/>
                <a:gdLst>
                  <a:gd name="T0" fmla="*/ 5 w 10"/>
                  <a:gd name="T1" fmla="*/ 86 h 86"/>
                  <a:gd name="T2" fmla="*/ 5 w 10"/>
                  <a:gd name="T3" fmla="*/ 86 h 86"/>
                  <a:gd name="T4" fmla="*/ 0 w 10"/>
                  <a:gd name="T5" fmla="*/ 80 h 86"/>
                  <a:gd name="T6" fmla="*/ 0 w 10"/>
                  <a:gd name="T7" fmla="*/ 5 h 86"/>
                  <a:gd name="T8" fmla="*/ 5 w 10"/>
                  <a:gd name="T9" fmla="*/ 0 h 86"/>
                  <a:gd name="T10" fmla="*/ 5 w 10"/>
                  <a:gd name="T11" fmla="*/ 0 h 86"/>
                  <a:gd name="T12" fmla="*/ 10 w 10"/>
                  <a:gd name="T13" fmla="*/ 5 h 86"/>
                  <a:gd name="T14" fmla="*/ 10 w 10"/>
                  <a:gd name="T15" fmla="*/ 80 h 86"/>
                  <a:gd name="T16" fmla="*/ 5 w 10"/>
                  <a:gd name="T1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86">
                    <a:moveTo>
                      <a:pt x="5" y="86"/>
                    </a:moveTo>
                    <a:cubicBezTo>
                      <a:pt x="5" y="86"/>
                      <a:pt x="5" y="86"/>
                      <a:pt x="5" y="86"/>
                    </a:cubicBezTo>
                    <a:cubicBezTo>
                      <a:pt x="2" y="86"/>
                      <a:pt x="0" y="83"/>
                      <a:pt x="0" y="8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80"/>
                      <a:pt x="10" y="80"/>
                      <a:pt x="10" y="80"/>
                    </a:cubicBezTo>
                    <a:cubicBezTo>
                      <a:pt x="10" y="83"/>
                      <a:pt x="8" y="86"/>
                      <a:pt x="5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32">
                <a:extLst>
                  <a:ext uri="{FF2B5EF4-FFF2-40B4-BE49-F238E27FC236}">
                    <a16:creationId xmlns:a16="http://schemas.microsoft.com/office/drawing/2014/main" id="{80A2B45C-81D2-5F5E-7946-761C0C2D2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99230" y="4301077"/>
                <a:ext cx="38100" cy="142875"/>
              </a:xfrm>
              <a:custGeom>
                <a:avLst/>
                <a:gdLst>
                  <a:gd name="T0" fmla="*/ 5 w 10"/>
                  <a:gd name="T1" fmla="*/ 38 h 38"/>
                  <a:gd name="T2" fmla="*/ 5 w 10"/>
                  <a:gd name="T3" fmla="*/ 38 h 38"/>
                  <a:gd name="T4" fmla="*/ 0 w 10"/>
                  <a:gd name="T5" fmla="*/ 33 h 38"/>
                  <a:gd name="T6" fmla="*/ 0 w 10"/>
                  <a:gd name="T7" fmla="*/ 5 h 38"/>
                  <a:gd name="T8" fmla="*/ 5 w 10"/>
                  <a:gd name="T9" fmla="*/ 0 h 38"/>
                  <a:gd name="T10" fmla="*/ 5 w 10"/>
                  <a:gd name="T11" fmla="*/ 0 h 38"/>
                  <a:gd name="T12" fmla="*/ 10 w 10"/>
                  <a:gd name="T13" fmla="*/ 5 h 38"/>
                  <a:gd name="T14" fmla="*/ 10 w 10"/>
                  <a:gd name="T15" fmla="*/ 33 h 38"/>
                  <a:gd name="T16" fmla="*/ 5 w 10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38">
                    <a:moveTo>
                      <a:pt x="5" y="38"/>
                    </a:moveTo>
                    <a:cubicBezTo>
                      <a:pt x="5" y="38"/>
                      <a:pt x="5" y="38"/>
                      <a:pt x="5" y="38"/>
                    </a:cubicBezTo>
                    <a:cubicBezTo>
                      <a:pt x="2" y="38"/>
                      <a:pt x="0" y="36"/>
                      <a:pt x="0" y="3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6"/>
                      <a:pt x="8" y="38"/>
                      <a:pt x="5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33">
                <a:extLst>
                  <a:ext uri="{FF2B5EF4-FFF2-40B4-BE49-F238E27FC236}">
                    <a16:creationId xmlns:a16="http://schemas.microsoft.com/office/drawing/2014/main" id="{8A6EDAE1-166E-05B6-3138-4033C1185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1780" y="4115340"/>
                <a:ext cx="38100" cy="512763"/>
              </a:xfrm>
              <a:custGeom>
                <a:avLst/>
                <a:gdLst>
                  <a:gd name="T0" fmla="*/ 5 w 10"/>
                  <a:gd name="T1" fmla="*/ 136 h 136"/>
                  <a:gd name="T2" fmla="*/ 5 w 10"/>
                  <a:gd name="T3" fmla="*/ 136 h 136"/>
                  <a:gd name="T4" fmla="*/ 0 w 10"/>
                  <a:gd name="T5" fmla="*/ 131 h 136"/>
                  <a:gd name="T6" fmla="*/ 0 w 10"/>
                  <a:gd name="T7" fmla="*/ 5 h 136"/>
                  <a:gd name="T8" fmla="*/ 5 w 10"/>
                  <a:gd name="T9" fmla="*/ 0 h 136"/>
                  <a:gd name="T10" fmla="*/ 5 w 10"/>
                  <a:gd name="T11" fmla="*/ 0 h 136"/>
                  <a:gd name="T12" fmla="*/ 10 w 10"/>
                  <a:gd name="T13" fmla="*/ 5 h 136"/>
                  <a:gd name="T14" fmla="*/ 10 w 10"/>
                  <a:gd name="T15" fmla="*/ 131 h 136"/>
                  <a:gd name="T16" fmla="*/ 5 w 10"/>
                  <a:gd name="T17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36">
                    <a:moveTo>
                      <a:pt x="5" y="136"/>
                    </a:moveTo>
                    <a:cubicBezTo>
                      <a:pt x="5" y="136"/>
                      <a:pt x="5" y="136"/>
                      <a:pt x="5" y="136"/>
                    </a:cubicBezTo>
                    <a:cubicBezTo>
                      <a:pt x="2" y="136"/>
                      <a:pt x="0" y="134"/>
                      <a:pt x="0" y="1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131"/>
                      <a:pt x="10" y="131"/>
                      <a:pt x="10" y="131"/>
                    </a:cubicBezTo>
                    <a:cubicBezTo>
                      <a:pt x="10" y="134"/>
                      <a:pt x="8" y="136"/>
                      <a:pt x="5" y="1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34">
                <a:extLst>
                  <a:ext uri="{FF2B5EF4-FFF2-40B4-BE49-F238E27FC236}">
                    <a16:creationId xmlns:a16="http://schemas.microsoft.com/office/drawing/2014/main" id="{5D8A4E32-40DE-B86D-53C1-7BD007C35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5918" y="4210590"/>
                <a:ext cx="36512" cy="323850"/>
              </a:xfrm>
              <a:custGeom>
                <a:avLst/>
                <a:gdLst>
                  <a:gd name="T0" fmla="*/ 5 w 10"/>
                  <a:gd name="T1" fmla="*/ 86 h 86"/>
                  <a:gd name="T2" fmla="*/ 5 w 10"/>
                  <a:gd name="T3" fmla="*/ 86 h 86"/>
                  <a:gd name="T4" fmla="*/ 0 w 10"/>
                  <a:gd name="T5" fmla="*/ 80 h 86"/>
                  <a:gd name="T6" fmla="*/ 0 w 10"/>
                  <a:gd name="T7" fmla="*/ 5 h 86"/>
                  <a:gd name="T8" fmla="*/ 5 w 10"/>
                  <a:gd name="T9" fmla="*/ 0 h 86"/>
                  <a:gd name="T10" fmla="*/ 5 w 10"/>
                  <a:gd name="T11" fmla="*/ 0 h 86"/>
                  <a:gd name="T12" fmla="*/ 10 w 10"/>
                  <a:gd name="T13" fmla="*/ 5 h 86"/>
                  <a:gd name="T14" fmla="*/ 10 w 10"/>
                  <a:gd name="T15" fmla="*/ 80 h 86"/>
                  <a:gd name="T16" fmla="*/ 5 w 10"/>
                  <a:gd name="T1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86">
                    <a:moveTo>
                      <a:pt x="5" y="86"/>
                    </a:moveTo>
                    <a:cubicBezTo>
                      <a:pt x="5" y="86"/>
                      <a:pt x="5" y="86"/>
                      <a:pt x="5" y="86"/>
                    </a:cubicBezTo>
                    <a:cubicBezTo>
                      <a:pt x="2" y="86"/>
                      <a:pt x="0" y="83"/>
                      <a:pt x="0" y="8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80"/>
                      <a:pt x="10" y="80"/>
                      <a:pt x="10" y="80"/>
                    </a:cubicBezTo>
                    <a:cubicBezTo>
                      <a:pt x="10" y="83"/>
                      <a:pt x="8" y="86"/>
                      <a:pt x="5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5">
                <a:extLst>
                  <a:ext uri="{FF2B5EF4-FFF2-40B4-BE49-F238E27FC236}">
                    <a16:creationId xmlns:a16="http://schemas.microsoft.com/office/drawing/2014/main" id="{861C6EC1-273B-9AA2-BF0A-2542E84B0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43705" y="4307427"/>
                <a:ext cx="42862" cy="125413"/>
              </a:xfrm>
              <a:custGeom>
                <a:avLst/>
                <a:gdLst>
                  <a:gd name="T0" fmla="*/ 6 w 11"/>
                  <a:gd name="T1" fmla="*/ 33 h 33"/>
                  <a:gd name="T2" fmla="*/ 6 w 11"/>
                  <a:gd name="T3" fmla="*/ 33 h 33"/>
                  <a:gd name="T4" fmla="*/ 0 w 11"/>
                  <a:gd name="T5" fmla="*/ 28 h 33"/>
                  <a:gd name="T6" fmla="*/ 0 w 11"/>
                  <a:gd name="T7" fmla="*/ 6 h 33"/>
                  <a:gd name="T8" fmla="*/ 6 w 11"/>
                  <a:gd name="T9" fmla="*/ 0 h 33"/>
                  <a:gd name="T10" fmla="*/ 6 w 11"/>
                  <a:gd name="T11" fmla="*/ 0 h 33"/>
                  <a:gd name="T12" fmla="*/ 11 w 11"/>
                  <a:gd name="T13" fmla="*/ 6 h 33"/>
                  <a:gd name="T14" fmla="*/ 11 w 11"/>
                  <a:gd name="T15" fmla="*/ 28 h 33"/>
                  <a:gd name="T16" fmla="*/ 6 w 11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3">
                    <a:moveTo>
                      <a:pt x="6" y="33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3" y="33"/>
                      <a:pt x="0" y="31"/>
                      <a:pt x="0" y="2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1" y="3"/>
                      <a:pt x="11" y="6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31"/>
                      <a:pt x="9" y="33"/>
                      <a:pt x="6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6">
                <a:extLst>
                  <a:ext uri="{FF2B5EF4-FFF2-40B4-BE49-F238E27FC236}">
                    <a16:creationId xmlns:a16="http://schemas.microsoft.com/office/drawing/2014/main" id="{EA195E14-609C-ABA8-CF93-30206D2B3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27843" y="4285202"/>
                <a:ext cx="41275" cy="174625"/>
              </a:xfrm>
              <a:custGeom>
                <a:avLst/>
                <a:gdLst>
                  <a:gd name="T0" fmla="*/ 6 w 11"/>
                  <a:gd name="T1" fmla="*/ 46 h 46"/>
                  <a:gd name="T2" fmla="*/ 6 w 11"/>
                  <a:gd name="T3" fmla="*/ 46 h 46"/>
                  <a:gd name="T4" fmla="*/ 0 w 11"/>
                  <a:gd name="T5" fmla="*/ 41 h 46"/>
                  <a:gd name="T6" fmla="*/ 0 w 11"/>
                  <a:gd name="T7" fmla="*/ 5 h 46"/>
                  <a:gd name="T8" fmla="*/ 6 w 11"/>
                  <a:gd name="T9" fmla="*/ 0 h 46"/>
                  <a:gd name="T10" fmla="*/ 6 w 11"/>
                  <a:gd name="T11" fmla="*/ 0 h 46"/>
                  <a:gd name="T12" fmla="*/ 11 w 11"/>
                  <a:gd name="T13" fmla="*/ 5 h 46"/>
                  <a:gd name="T14" fmla="*/ 11 w 11"/>
                  <a:gd name="T15" fmla="*/ 41 h 46"/>
                  <a:gd name="T16" fmla="*/ 6 w 11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6">
                    <a:moveTo>
                      <a:pt x="6" y="46"/>
                    </a:moveTo>
                    <a:cubicBezTo>
                      <a:pt x="6" y="46"/>
                      <a:pt x="6" y="46"/>
                      <a:pt x="6" y="46"/>
                    </a:cubicBezTo>
                    <a:cubicBezTo>
                      <a:pt x="3" y="46"/>
                      <a:pt x="0" y="44"/>
                      <a:pt x="0" y="4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1" y="2"/>
                      <a:pt x="11" y="5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4"/>
                      <a:pt x="9" y="46"/>
                      <a:pt x="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37">
                <a:extLst>
                  <a:ext uri="{FF2B5EF4-FFF2-40B4-BE49-F238E27FC236}">
                    <a16:creationId xmlns:a16="http://schemas.microsoft.com/office/drawing/2014/main" id="{B2F38EE9-1D17-F721-CB0B-2ADF6B449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10393" y="4175665"/>
                <a:ext cx="41275" cy="392113"/>
              </a:xfrm>
              <a:custGeom>
                <a:avLst/>
                <a:gdLst>
                  <a:gd name="T0" fmla="*/ 6 w 11"/>
                  <a:gd name="T1" fmla="*/ 104 h 104"/>
                  <a:gd name="T2" fmla="*/ 6 w 11"/>
                  <a:gd name="T3" fmla="*/ 104 h 104"/>
                  <a:gd name="T4" fmla="*/ 0 w 11"/>
                  <a:gd name="T5" fmla="*/ 99 h 104"/>
                  <a:gd name="T6" fmla="*/ 0 w 11"/>
                  <a:gd name="T7" fmla="*/ 5 h 104"/>
                  <a:gd name="T8" fmla="*/ 6 w 11"/>
                  <a:gd name="T9" fmla="*/ 0 h 104"/>
                  <a:gd name="T10" fmla="*/ 6 w 11"/>
                  <a:gd name="T11" fmla="*/ 0 h 104"/>
                  <a:gd name="T12" fmla="*/ 11 w 11"/>
                  <a:gd name="T13" fmla="*/ 5 h 104"/>
                  <a:gd name="T14" fmla="*/ 11 w 11"/>
                  <a:gd name="T15" fmla="*/ 99 h 104"/>
                  <a:gd name="T16" fmla="*/ 6 w 11"/>
                  <a:gd name="T17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04">
                    <a:moveTo>
                      <a:pt x="6" y="104"/>
                    </a:moveTo>
                    <a:cubicBezTo>
                      <a:pt x="6" y="104"/>
                      <a:pt x="6" y="104"/>
                      <a:pt x="6" y="104"/>
                    </a:cubicBezTo>
                    <a:cubicBezTo>
                      <a:pt x="3" y="104"/>
                      <a:pt x="0" y="102"/>
                      <a:pt x="0" y="9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8" y="0"/>
                      <a:pt x="11" y="2"/>
                      <a:pt x="11" y="5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11" y="102"/>
                      <a:pt x="8" y="104"/>
                      <a:pt x="6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38">
                <a:extLst>
                  <a:ext uri="{FF2B5EF4-FFF2-40B4-BE49-F238E27FC236}">
                    <a16:creationId xmlns:a16="http://schemas.microsoft.com/office/drawing/2014/main" id="{AF3B7BC2-87F5-2A26-C97E-D579DCE0BB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92943" y="4232815"/>
                <a:ext cx="41275" cy="279400"/>
              </a:xfrm>
              <a:custGeom>
                <a:avLst/>
                <a:gdLst>
                  <a:gd name="T0" fmla="*/ 5 w 11"/>
                  <a:gd name="T1" fmla="*/ 74 h 74"/>
                  <a:gd name="T2" fmla="*/ 5 w 11"/>
                  <a:gd name="T3" fmla="*/ 74 h 74"/>
                  <a:gd name="T4" fmla="*/ 0 w 11"/>
                  <a:gd name="T5" fmla="*/ 69 h 74"/>
                  <a:gd name="T6" fmla="*/ 0 w 11"/>
                  <a:gd name="T7" fmla="*/ 5 h 74"/>
                  <a:gd name="T8" fmla="*/ 5 w 11"/>
                  <a:gd name="T9" fmla="*/ 0 h 74"/>
                  <a:gd name="T10" fmla="*/ 5 w 11"/>
                  <a:gd name="T11" fmla="*/ 0 h 74"/>
                  <a:gd name="T12" fmla="*/ 11 w 11"/>
                  <a:gd name="T13" fmla="*/ 5 h 74"/>
                  <a:gd name="T14" fmla="*/ 11 w 11"/>
                  <a:gd name="T15" fmla="*/ 69 h 74"/>
                  <a:gd name="T16" fmla="*/ 5 w 11"/>
                  <a:gd name="T17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74">
                    <a:moveTo>
                      <a:pt x="5" y="74"/>
                    </a:moveTo>
                    <a:cubicBezTo>
                      <a:pt x="5" y="74"/>
                      <a:pt x="5" y="74"/>
                      <a:pt x="5" y="74"/>
                    </a:cubicBezTo>
                    <a:cubicBezTo>
                      <a:pt x="3" y="74"/>
                      <a:pt x="0" y="72"/>
                      <a:pt x="0" y="6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2"/>
                      <a:pt x="11" y="5"/>
                    </a:cubicBezTo>
                    <a:cubicBezTo>
                      <a:pt x="11" y="69"/>
                      <a:pt x="11" y="69"/>
                      <a:pt x="11" y="69"/>
                    </a:cubicBezTo>
                    <a:cubicBezTo>
                      <a:pt x="11" y="72"/>
                      <a:pt x="8" y="74"/>
                      <a:pt x="5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39">
                <a:extLst>
                  <a:ext uri="{FF2B5EF4-FFF2-40B4-BE49-F238E27FC236}">
                    <a16:creationId xmlns:a16="http://schemas.microsoft.com/office/drawing/2014/main" id="{3B0F02B5-1CDA-58DE-E418-3825D9A0B9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5493" y="4307427"/>
                <a:ext cx="42862" cy="125413"/>
              </a:xfrm>
              <a:custGeom>
                <a:avLst/>
                <a:gdLst>
                  <a:gd name="T0" fmla="*/ 5 w 11"/>
                  <a:gd name="T1" fmla="*/ 33 h 33"/>
                  <a:gd name="T2" fmla="*/ 5 w 11"/>
                  <a:gd name="T3" fmla="*/ 33 h 33"/>
                  <a:gd name="T4" fmla="*/ 0 w 11"/>
                  <a:gd name="T5" fmla="*/ 28 h 33"/>
                  <a:gd name="T6" fmla="*/ 0 w 11"/>
                  <a:gd name="T7" fmla="*/ 6 h 33"/>
                  <a:gd name="T8" fmla="*/ 5 w 11"/>
                  <a:gd name="T9" fmla="*/ 0 h 33"/>
                  <a:gd name="T10" fmla="*/ 5 w 11"/>
                  <a:gd name="T11" fmla="*/ 0 h 33"/>
                  <a:gd name="T12" fmla="*/ 11 w 11"/>
                  <a:gd name="T13" fmla="*/ 6 h 33"/>
                  <a:gd name="T14" fmla="*/ 11 w 11"/>
                  <a:gd name="T15" fmla="*/ 28 h 33"/>
                  <a:gd name="T16" fmla="*/ 5 w 11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3">
                    <a:moveTo>
                      <a:pt x="5" y="33"/>
                    </a:moveTo>
                    <a:cubicBezTo>
                      <a:pt x="5" y="33"/>
                      <a:pt x="5" y="33"/>
                      <a:pt x="5" y="33"/>
                    </a:cubicBezTo>
                    <a:cubicBezTo>
                      <a:pt x="2" y="33"/>
                      <a:pt x="0" y="31"/>
                      <a:pt x="0" y="2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3"/>
                      <a:pt x="11" y="6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31"/>
                      <a:pt x="8" y="33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40">
                <a:extLst>
                  <a:ext uri="{FF2B5EF4-FFF2-40B4-BE49-F238E27FC236}">
                    <a16:creationId xmlns:a16="http://schemas.microsoft.com/office/drawing/2014/main" id="{E50E30C8-7E68-E490-F247-214CB399B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3918" y="4259802"/>
                <a:ext cx="41275" cy="225425"/>
              </a:xfrm>
              <a:custGeom>
                <a:avLst/>
                <a:gdLst>
                  <a:gd name="T0" fmla="*/ 5 w 11"/>
                  <a:gd name="T1" fmla="*/ 60 h 60"/>
                  <a:gd name="T2" fmla="*/ 5 w 11"/>
                  <a:gd name="T3" fmla="*/ 60 h 60"/>
                  <a:gd name="T4" fmla="*/ 0 w 11"/>
                  <a:gd name="T5" fmla="*/ 54 h 60"/>
                  <a:gd name="T6" fmla="*/ 0 w 11"/>
                  <a:gd name="T7" fmla="*/ 5 h 60"/>
                  <a:gd name="T8" fmla="*/ 5 w 11"/>
                  <a:gd name="T9" fmla="*/ 0 h 60"/>
                  <a:gd name="T10" fmla="*/ 5 w 11"/>
                  <a:gd name="T11" fmla="*/ 0 h 60"/>
                  <a:gd name="T12" fmla="*/ 11 w 11"/>
                  <a:gd name="T13" fmla="*/ 5 h 60"/>
                  <a:gd name="T14" fmla="*/ 11 w 11"/>
                  <a:gd name="T15" fmla="*/ 54 h 60"/>
                  <a:gd name="T16" fmla="*/ 5 w 11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60">
                    <a:moveTo>
                      <a:pt x="5" y="60"/>
                    </a:moveTo>
                    <a:cubicBezTo>
                      <a:pt x="5" y="60"/>
                      <a:pt x="5" y="60"/>
                      <a:pt x="5" y="60"/>
                    </a:cubicBezTo>
                    <a:cubicBezTo>
                      <a:pt x="2" y="60"/>
                      <a:pt x="0" y="57"/>
                      <a:pt x="0" y="5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2"/>
                      <a:pt x="11" y="5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1" y="57"/>
                      <a:pt x="8" y="60"/>
                      <a:pt x="5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290835-41E9-6BC7-EF6C-75E8F7BAE44E}"/>
                </a:ext>
              </a:extLst>
            </p:cNvPr>
            <p:cNvGrpSpPr/>
            <p:nvPr/>
          </p:nvGrpSpPr>
          <p:grpSpPr>
            <a:xfrm>
              <a:off x="6757766" y="5840582"/>
              <a:ext cx="1130300" cy="512763"/>
              <a:chOff x="11084893" y="4115340"/>
              <a:chExt cx="1130300" cy="512763"/>
            </a:xfrm>
            <a:grpFill/>
          </p:grpSpPr>
          <p:sp>
            <p:nvSpPr>
              <p:cNvPr id="40" name="Freeform 27">
                <a:extLst>
                  <a:ext uri="{FF2B5EF4-FFF2-40B4-BE49-F238E27FC236}">
                    <a16:creationId xmlns:a16="http://schemas.microsoft.com/office/drawing/2014/main" id="{8D7B2C2A-2A97-A821-24C7-43D35B39D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4893" y="4285202"/>
                <a:ext cx="41275" cy="174625"/>
              </a:xfrm>
              <a:custGeom>
                <a:avLst/>
                <a:gdLst>
                  <a:gd name="T0" fmla="*/ 6 w 11"/>
                  <a:gd name="T1" fmla="*/ 46 h 46"/>
                  <a:gd name="T2" fmla="*/ 6 w 11"/>
                  <a:gd name="T3" fmla="*/ 46 h 46"/>
                  <a:gd name="T4" fmla="*/ 0 w 11"/>
                  <a:gd name="T5" fmla="*/ 41 h 46"/>
                  <a:gd name="T6" fmla="*/ 0 w 11"/>
                  <a:gd name="T7" fmla="*/ 5 h 46"/>
                  <a:gd name="T8" fmla="*/ 6 w 11"/>
                  <a:gd name="T9" fmla="*/ 0 h 46"/>
                  <a:gd name="T10" fmla="*/ 6 w 11"/>
                  <a:gd name="T11" fmla="*/ 0 h 46"/>
                  <a:gd name="T12" fmla="*/ 11 w 11"/>
                  <a:gd name="T13" fmla="*/ 5 h 46"/>
                  <a:gd name="T14" fmla="*/ 11 w 11"/>
                  <a:gd name="T15" fmla="*/ 41 h 46"/>
                  <a:gd name="T16" fmla="*/ 6 w 11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6">
                    <a:moveTo>
                      <a:pt x="6" y="46"/>
                    </a:moveTo>
                    <a:cubicBezTo>
                      <a:pt x="6" y="46"/>
                      <a:pt x="6" y="46"/>
                      <a:pt x="6" y="46"/>
                    </a:cubicBezTo>
                    <a:cubicBezTo>
                      <a:pt x="3" y="46"/>
                      <a:pt x="0" y="44"/>
                      <a:pt x="0" y="4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1" y="2"/>
                      <a:pt x="11" y="5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4"/>
                      <a:pt x="9" y="46"/>
                      <a:pt x="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28">
                <a:extLst>
                  <a:ext uri="{FF2B5EF4-FFF2-40B4-BE49-F238E27FC236}">
                    <a16:creationId xmlns:a16="http://schemas.microsoft.com/office/drawing/2014/main" id="{F1CB0817-FA71-6473-B59C-7CFC8511A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7443" y="4210590"/>
                <a:ext cx="41275" cy="323850"/>
              </a:xfrm>
              <a:custGeom>
                <a:avLst/>
                <a:gdLst>
                  <a:gd name="T0" fmla="*/ 5 w 11"/>
                  <a:gd name="T1" fmla="*/ 86 h 86"/>
                  <a:gd name="T2" fmla="*/ 5 w 11"/>
                  <a:gd name="T3" fmla="*/ 86 h 86"/>
                  <a:gd name="T4" fmla="*/ 0 w 11"/>
                  <a:gd name="T5" fmla="*/ 80 h 86"/>
                  <a:gd name="T6" fmla="*/ 0 w 11"/>
                  <a:gd name="T7" fmla="*/ 5 h 86"/>
                  <a:gd name="T8" fmla="*/ 5 w 11"/>
                  <a:gd name="T9" fmla="*/ 0 h 86"/>
                  <a:gd name="T10" fmla="*/ 5 w 11"/>
                  <a:gd name="T11" fmla="*/ 0 h 86"/>
                  <a:gd name="T12" fmla="*/ 11 w 11"/>
                  <a:gd name="T13" fmla="*/ 5 h 86"/>
                  <a:gd name="T14" fmla="*/ 11 w 11"/>
                  <a:gd name="T15" fmla="*/ 80 h 86"/>
                  <a:gd name="T16" fmla="*/ 5 w 11"/>
                  <a:gd name="T1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86">
                    <a:moveTo>
                      <a:pt x="5" y="86"/>
                    </a:moveTo>
                    <a:cubicBezTo>
                      <a:pt x="5" y="86"/>
                      <a:pt x="5" y="86"/>
                      <a:pt x="5" y="86"/>
                    </a:cubicBezTo>
                    <a:cubicBezTo>
                      <a:pt x="3" y="86"/>
                      <a:pt x="0" y="83"/>
                      <a:pt x="0" y="8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2"/>
                      <a:pt x="11" y="5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1" y="83"/>
                      <a:pt x="8" y="86"/>
                      <a:pt x="5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9">
                <a:extLst>
                  <a:ext uri="{FF2B5EF4-FFF2-40B4-BE49-F238E27FC236}">
                    <a16:creationId xmlns:a16="http://schemas.microsoft.com/office/drawing/2014/main" id="{7E8601BC-79C9-BA0C-B513-BBDDBF3DA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49993" y="4115340"/>
                <a:ext cx="41275" cy="512763"/>
              </a:xfrm>
              <a:custGeom>
                <a:avLst/>
                <a:gdLst>
                  <a:gd name="T0" fmla="*/ 5 w 11"/>
                  <a:gd name="T1" fmla="*/ 136 h 136"/>
                  <a:gd name="T2" fmla="*/ 5 w 11"/>
                  <a:gd name="T3" fmla="*/ 136 h 136"/>
                  <a:gd name="T4" fmla="*/ 0 w 11"/>
                  <a:gd name="T5" fmla="*/ 131 h 136"/>
                  <a:gd name="T6" fmla="*/ 0 w 11"/>
                  <a:gd name="T7" fmla="*/ 5 h 136"/>
                  <a:gd name="T8" fmla="*/ 5 w 11"/>
                  <a:gd name="T9" fmla="*/ 0 h 136"/>
                  <a:gd name="T10" fmla="*/ 5 w 11"/>
                  <a:gd name="T11" fmla="*/ 0 h 136"/>
                  <a:gd name="T12" fmla="*/ 11 w 11"/>
                  <a:gd name="T13" fmla="*/ 5 h 136"/>
                  <a:gd name="T14" fmla="*/ 11 w 11"/>
                  <a:gd name="T15" fmla="*/ 131 h 136"/>
                  <a:gd name="T16" fmla="*/ 5 w 11"/>
                  <a:gd name="T17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36">
                    <a:moveTo>
                      <a:pt x="5" y="136"/>
                    </a:moveTo>
                    <a:cubicBezTo>
                      <a:pt x="5" y="136"/>
                      <a:pt x="5" y="136"/>
                      <a:pt x="5" y="136"/>
                    </a:cubicBezTo>
                    <a:cubicBezTo>
                      <a:pt x="2" y="136"/>
                      <a:pt x="0" y="134"/>
                      <a:pt x="0" y="1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2"/>
                      <a:pt x="11" y="5"/>
                    </a:cubicBezTo>
                    <a:cubicBezTo>
                      <a:pt x="11" y="131"/>
                      <a:pt x="11" y="131"/>
                      <a:pt x="11" y="131"/>
                    </a:cubicBezTo>
                    <a:cubicBezTo>
                      <a:pt x="11" y="134"/>
                      <a:pt x="8" y="136"/>
                      <a:pt x="5" y="1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0">
                <a:extLst>
                  <a:ext uri="{FF2B5EF4-FFF2-40B4-BE49-F238E27FC236}">
                    <a16:creationId xmlns:a16="http://schemas.microsoft.com/office/drawing/2014/main" id="{7F5FEAB1-B03F-5E42-BA01-6B069E3C8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4130" y="4270915"/>
                <a:ext cx="41275" cy="203200"/>
              </a:xfrm>
              <a:custGeom>
                <a:avLst/>
                <a:gdLst>
                  <a:gd name="T0" fmla="*/ 5 w 11"/>
                  <a:gd name="T1" fmla="*/ 54 h 54"/>
                  <a:gd name="T2" fmla="*/ 5 w 11"/>
                  <a:gd name="T3" fmla="*/ 54 h 54"/>
                  <a:gd name="T4" fmla="*/ 0 w 11"/>
                  <a:gd name="T5" fmla="*/ 49 h 54"/>
                  <a:gd name="T6" fmla="*/ 0 w 11"/>
                  <a:gd name="T7" fmla="*/ 5 h 54"/>
                  <a:gd name="T8" fmla="*/ 5 w 11"/>
                  <a:gd name="T9" fmla="*/ 0 h 54"/>
                  <a:gd name="T10" fmla="*/ 5 w 11"/>
                  <a:gd name="T11" fmla="*/ 0 h 54"/>
                  <a:gd name="T12" fmla="*/ 11 w 11"/>
                  <a:gd name="T13" fmla="*/ 5 h 54"/>
                  <a:gd name="T14" fmla="*/ 11 w 11"/>
                  <a:gd name="T15" fmla="*/ 49 h 54"/>
                  <a:gd name="T16" fmla="*/ 5 w 11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4">
                    <a:moveTo>
                      <a:pt x="5" y="54"/>
                    </a:moveTo>
                    <a:cubicBezTo>
                      <a:pt x="5" y="54"/>
                      <a:pt x="5" y="54"/>
                      <a:pt x="5" y="54"/>
                    </a:cubicBezTo>
                    <a:cubicBezTo>
                      <a:pt x="2" y="54"/>
                      <a:pt x="0" y="52"/>
                      <a:pt x="0" y="4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2"/>
                      <a:pt x="11" y="5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52"/>
                      <a:pt x="8" y="54"/>
                      <a:pt x="5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1">
                <a:extLst>
                  <a:ext uri="{FF2B5EF4-FFF2-40B4-BE49-F238E27FC236}">
                    <a16:creationId xmlns:a16="http://schemas.microsoft.com/office/drawing/2014/main" id="{79DFD175-ED1C-5D7E-52FA-4EAEF69E0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6680" y="4210590"/>
                <a:ext cx="38100" cy="323850"/>
              </a:xfrm>
              <a:custGeom>
                <a:avLst/>
                <a:gdLst>
                  <a:gd name="T0" fmla="*/ 5 w 10"/>
                  <a:gd name="T1" fmla="*/ 86 h 86"/>
                  <a:gd name="T2" fmla="*/ 5 w 10"/>
                  <a:gd name="T3" fmla="*/ 86 h 86"/>
                  <a:gd name="T4" fmla="*/ 0 w 10"/>
                  <a:gd name="T5" fmla="*/ 80 h 86"/>
                  <a:gd name="T6" fmla="*/ 0 w 10"/>
                  <a:gd name="T7" fmla="*/ 5 h 86"/>
                  <a:gd name="T8" fmla="*/ 5 w 10"/>
                  <a:gd name="T9" fmla="*/ 0 h 86"/>
                  <a:gd name="T10" fmla="*/ 5 w 10"/>
                  <a:gd name="T11" fmla="*/ 0 h 86"/>
                  <a:gd name="T12" fmla="*/ 10 w 10"/>
                  <a:gd name="T13" fmla="*/ 5 h 86"/>
                  <a:gd name="T14" fmla="*/ 10 w 10"/>
                  <a:gd name="T15" fmla="*/ 80 h 86"/>
                  <a:gd name="T16" fmla="*/ 5 w 10"/>
                  <a:gd name="T1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86">
                    <a:moveTo>
                      <a:pt x="5" y="86"/>
                    </a:moveTo>
                    <a:cubicBezTo>
                      <a:pt x="5" y="86"/>
                      <a:pt x="5" y="86"/>
                      <a:pt x="5" y="86"/>
                    </a:cubicBezTo>
                    <a:cubicBezTo>
                      <a:pt x="2" y="86"/>
                      <a:pt x="0" y="83"/>
                      <a:pt x="0" y="8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80"/>
                      <a:pt x="10" y="80"/>
                      <a:pt x="10" y="80"/>
                    </a:cubicBezTo>
                    <a:cubicBezTo>
                      <a:pt x="10" y="83"/>
                      <a:pt x="8" y="86"/>
                      <a:pt x="5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2">
                <a:extLst>
                  <a:ext uri="{FF2B5EF4-FFF2-40B4-BE49-F238E27FC236}">
                    <a16:creationId xmlns:a16="http://schemas.microsoft.com/office/drawing/2014/main" id="{789B28BC-8852-CD1D-8F71-CFF775FD6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99230" y="4301077"/>
                <a:ext cx="38100" cy="142875"/>
              </a:xfrm>
              <a:custGeom>
                <a:avLst/>
                <a:gdLst>
                  <a:gd name="T0" fmla="*/ 5 w 10"/>
                  <a:gd name="T1" fmla="*/ 38 h 38"/>
                  <a:gd name="T2" fmla="*/ 5 w 10"/>
                  <a:gd name="T3" fmla="*/ 38 h 38"/>
                  <a:gd name="T4" fmla="*/ 0 w 10"/>
                  <a:gd name="T5" fmla="*/ 33 h 38"/>
                  <a:gd name="T6" fmla="*/ 0 w 10"/>
                  <a:gd name="T7" fmla="*/ 5 h 38"/>
                  <a:gd name="T8" fmla="*/ 5 w 10"/>
                  <a:gd name="T9" fmla="*/ 0 h 38"/>
                  <a:gd name="T10" fmla="*/ 5 w 10"/>
                  <a:gd name="T11" fmla="*/ 0 h 38"/>
                  <a:gd name="T12" fmla="*/ 10 w 10"/>
                  <a:gd name="T13" fmla="*/ 5 h 38"/>
                  <a:gd name="T14" fmla="*/ 10 w 10"/>
                  <a:gd name="T15" fmla="*/ 33 h 38"/>
                  <a:gd name="T16" fmla="*/ 5 w 10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38">
                    <a:moveTo>
                      <a:pt x="5" y="38"/>
                    </a:moveTo>
                    <a:cubicBezTo>
                      <a:pt x="5" y="38"/>
                      <a:pt x="5" y="38"/>
                      <a:pt x="5" y="38"/>
                    </a:cubicBezTo>
                    <a:cubicBezTo>
                      <a:pt x="2" y="38"/>
                      <a:pt x="0" y="36"/>
                      <a:pt x="0" y="3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6"/>
                      <a:pt x="8" y="38"/>
                      <a:pt x="5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3">
                <a:extLst>
                  <a:ext uri="{FF2B5EF4-FFF2-40B4-BE49-F238E27FC236}">
                    <a16:creationId xmlns:a16="http://schemas.microsoft.com/office/drawing/2014/main" id="{03C879E9-4C0A-C0E4-0EE1-B877C71225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1780" y="4115340"/>
                <a:ext cx="38100" cy="512763"/>
              </a:xfrm>
              <a:custGeom>
                <a:avLst/>
                <a:gdLst>
                  <a:gd name="T0" fmla="*/ 5 w 10"/>
                  <a:gd name="T1" fmla="*/ 136 h 136"/>
                  <a:gd name="T2" fmla="*/ 5 w 10"/>
                  <a:gd name="T3" fmla="*/ 136 h 136"/>
                  <a:gd name="T4" fmla="*/ 0 w 10"/>
                  <a:gd name="T5" fmla="*/ 131 h 136"/>
                  <a:gd name="T6" fmla="*/ 0 w 10"/>
                  <a:gd name="T7" fmla="*/ 5 h 136"/>
                  <a:gd name="T8" fmla="*/ 5 w 10"/>
                  <a:gd name="T9" fmla="*/ 0 h 136"/>
                  <a:gd name="T10" fmla="*/ 5 w 10"/>
                  <a:gd name="T11" fmla="*/ 0 h 136"/>
                  <a:gd name="T12" fmla="*/ 10 w 10"/>
                  <a:gd name="T13" fmla="*/ 5 h 136"/>
                  <a:gd name="T14" fmla="*/ 10 w 10"/>
                  <a:gd name="T15" fmla="*/ 131 h 136"/>
                  <a:gd name="T16" fmla="*/ 5 w 10"/>
                  <a:gd name="T17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36">
                    <a:moveTo>
                      <a:pt x="5" y="136"/>
                    </a:moveTo>
                    <a:cubicBezTo>
                      <a:pt x="5" y="136"/>
                      <a:pt x="5" y="136"/>
                      <a:pt x="5" y="136"/>
                    </a:cubicBezTo>
                    <a:cubicBezTo>
                      <a:pt x="2" y="136"/>
                      <a:pt x="0" y="134"/>
                      <a:pt x="0" y="1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131"/>
                      <a:pt x="10" y="131"/>
                      <a:pt x="10" y="131"/>
                    </a:cubicBezTo>
                    <a:cubicBezTo>
                      <a:pt x="10" y="134"/>
                      <a:pt x="8" y="136"/>
                      <a:pt x="5" y="1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4">
                <a:extLst>
                  <a:ext uri="{FF2B5EF4-FFF2-40B4-BE49-F238E27FC236}">
                    <a16:creationId xmlns:a16="http://schemas.microsoft.com/office/drawing/2014/main" id="{2B23B6B0-07D6-E367-B034-3C35815E55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5918" y="4210590"/>
                <a:ext cx="36512" cy="323850"/>
              </a:xfrm>
              <a:custGeom>
                <a:avLst/>
                <a:gdLst>
                  <a:gd name="T0" fmla="*/ 5 w 10"/>
                  <a:gd name="T1" fmla="*/ 86 h 86"/>
                  <a:gd name="T2" fmla="*/ 5 w 10"/>
                  <a:gd name="T3" fmla="*/ 86 h 86"/>
                  <a:gd name="T4" fmla="*/ 0 w 10"/>
                  <a:gd name="T5" fmla="*/ 80 h 86"/>
                  <a:gd name="T6" fmla="*/ 0 w 10"/>
                  <a:gd name="T7" fmla="*/ 5 h 86"/>
                  <a:gd name="T8" fmla="*/ 5 w 10"/>
                  <a:gd name="T9" fmla="*/ 0 h 86"/>
                  <a:gd name="T10" fmla="*/ 5 w 10"/>
                  <a:gd name="T11" fmla="*/ 0 h 86"/>
                  <a:gd name="T12" fmla="*/ 10 w 10"/>
                  <a:gd name="T13" fmla="*/ 5 h 86"/>
                  <a:gd name="T14" fmla="*/ 10 w 10"/>
                  <a:gd name="T15" fmla="*/ 80 h 86"/>
                  <a:gd name="T16" fmla="*/ 5 w 10"/>
                  <a:gd name="T1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86">
                    <a:moveTo>
                      <a:pt x="5" y="86"/>
                    </a:moveTo>
                    <a:cubicBezTo>
                      <a:pt x="5" y="86"/>
                      <a:pt x="5" y="86"/>
                      <a:pt x="5" y="86"/>
                    </a:cubicBezTo>
                    <a:cubicBezTo>
                      <a:pt x="2" y="86"/>
                      <a:pt x="0" y="83"/>
                      <a:pt x="0" y="8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80"/>
                      <a:pt x="10" y="80"/>
                      <a:pt x="10" y="80"/>
                    </a:cubicBezTo>
                    <a:cubicBezTo>
                      <a:pt x="10" y="83"/>
                      <a:pt x="8" y="86"/>
                      <a:pt x="5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5">
                <a:extLst>
                  <a:ext uri="{FF2B5EF4-FFF2-40B4-BE49-F238E27FC236}">
                    <a16:creationId xmlns:a16="http://schemas.microsoft.com/office/drawing/2014/main" id="{ABB45092-C83A-9483-9A54-89A2AFC4C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43705" y="4307427"/>
                <a:ext cx="42862" cy="125413"/>
              </a:xfrm>
              <a:custGeom>
                <a:avLst/>
                <a:gdLst>
                  <a:gd name="T0" fmla="*/ 6 w 11"/>
                  <a:gd name="T1" fmla="*/ 33 h 33"/>
                  <a:gd name="T2" fmla="*/ 6 w 11"/>
                  <a:gd name="T3" fmla="*/ 33 h 33"/>
                  <a:gd name="T4" fmla="*/ 0 w 11"/>
                  <a:gd name="T5" fmla="*/ 28 h 33"/>
                  <a:gd name="T6" fmla="*/ 0 w 11"/>
                  <a:gd name="T7" fmla="*/ 6 h 33"/>
                  <a:gd name="T8" fmla="*/ 6 w 11"/>
                  <a:gd name="T9" fmla="*/ 0 h 33"/>
                  <a:gd name="T10" fmla="*/ 6 w 11"/>
                  <a:gd name="T11" fmla="*/ 0 h 33"/>
                  <a:gd name="T12" fmla="*/ 11 w 11"/>
                  <a:gd name="T13" fmla="*/ 6 h 33"/>
                  <a:gd name="T14" fmla="*/ 11 w 11"/>
                  <a:gd name="T15" fmla="*/ 28 h 33"/>
                  <a:gd name="T16" fmla="*/ 6 w 11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3">
                    <a:moveTo>
                      <a:pt x="6" y="33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3" y="33"/>
                      <a:pt x="0" y="31"/>
                      <a:pt x="0" y="2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1" y="3"/>
                      <a:pt x="11" y="6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31"/>
                      <a:pt x="9" y="33"/>
                      <a:pt x="6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6">
                <a:extLst>
                  <a:ext uri="{FF2B5EF4-FFF2-40B4-BE49-F238E27FC236}">
                    <a16:creationId xmlns:a16="http://schemas.microsoft.com/office/drawing/2014/main" id="{BEFF8EAA-142A-F480-A3C3-351DA061BA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27843" y="4285202"/>
                <a:ext cx="41275" cy="174625"/>
              </a:xfrm>
              <a:custGeom>
                <a:avLst/>
                <a:gdLst>
                  <a:gd name="T0" fmla="*/ 6 w 11"/>
                  <a:gd name="T1" fmla="*/ 46 h 46"/>
                  <a:gd name="T2" fmla="*/ 6 w 11"/>
                  <a:gd name="T3" fmla="*/ 46 h 46"/>
                  <a:gd name="T4" fmla="*/ 0 w 11"/>
                  <a:gd name="T5" fmla="*/ 41 h 46"/>
                  <a:gd name="T6" fmla="*/ 0 w 11"/>
                  <a:gd name="T7" fmla="*/ 5 h 46"/>
                  <a:gd name="T8" fmla="*/ 6 w 11"/>
                  <a:gd name="T9" fmla="*/ 0 h 46"/>
                  <a:gd name="T10" fmla="*/ 6 w 11"/>
                  <a:gd name="T11" fmla="*/ 0 h 46"/>
                  <a:gd name="T12" fmla="*/ 11 w 11"/>
                  <a:gd name="T13" fmla="*/ 5 h 46"/>
                  <a:gd name="T14" fmla="*/ 11 w 11"/>
                  <a:gd name="T15" fmla="*/ 41 h 46"/>
                  <a:gd name="T16" fmla="*/ 6 w 11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6">
                    <a:moveTo>
                      <a:pt x="6" y="46"/>
                    </a:moveTo>
                    <a:cubicBezTo>
                      <a:pt x="6" y="46"/>
                      <a:pt x="6" y="46"/>
                      <a:pt x="6" y="46"/>
                    </a:cubicBezTo>
                    <a:cubicBezTo>
                      <a:pt x="3" y="46"/>
                      <a:pt x="0" y="44"/>
                      <a:pt x="0" y="4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1" y="2"/>
                      <a:pt x="11" y="5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4"/>
                      <a:pt x="9" y="46"/>
                      <a:pt x="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7">
                <a:extLst>
                  <a:ext uri="{FF2B5EF4-FFF2-40B4-BE49-F238E27FC236}">
                    <a16:creationId xmlns:a16="http://schemas.microsoft.com/office/drawing/2014/main" id="{2E39A6D5-8726-4CB2-4400-92D30CD79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10393" y="4175665"/>
                <a:ext cx="41275" cy="392113"/>
              </a:xfrm>
              <a:custGeom>
                <a:avLst/>
                <a:gdLst>
                  <a:gd name="T0" fmla="*/ 6 w 11"/>
                  <a:gd name="T1" fmla="*/ 104 h 104"/>
                  <a:gd name="T2" fmla="*/ 6 w 11"/>
                  <a:gd name="T3" fmla="*/ 104 h 104"/>
                  <a:gd name="T4" fmla="*/ 0 w 11"/>
                  <a:gd name="T5" fmla="*/ 99 h 104"/>
                  <a:gd name="T6" fmla="*/ 0 w 11"/>
                  <a:gd name="T7" fmla="*/ 5 h 104"/>
                  <a:gd name="T8" fmla="*/ 6 w 11"/>
                  <a:gd name="T9" fmla="*/ 0 h 104"/>
                  <a:gd name="T10" fmla="*/ 6 w 11"/>
                  <a:gd name="T11" fmla="*/ 0 h 104"/>
                  <a:gd name="T12" fmla="*/ 11 w 11"/>
                  <a:gd name="T13" fmla="*/ 5 h 104"/>
                  <a:gd name="T14" fmla="*/ 11 w 11"/>
                  <a:gd name="T15" fmla="*/ 99 h 104"/>
                  <a:gd name="T16" fmla="*/ 6 w 11"/>
                  <a:gd name="T17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04">
                    <a:moveTo>
                      <a:pt x="6" y="104"/>
                    </a:moveTo>
                    <a:cubicBezTo>
                      <a:pt x="6" y="104"/>
                      <a:pt x="6" y="104"/>
                      <a:pt x="6" y="104"/>
                    </a:cubicBezTo>
                    <a:cubicBezTo>
                      <a:pt x="3" y="104"/>
                      <a:pt x="0" y="102"/>
                      <a:pt x="0" y="9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8" y="0"/>
                      <a:pt x="11" y="2"/>
                      <a:pt x="11" y="5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11" y="102"/>
                      <a:pt x="8" y="104"/>
                      <a:pt x="6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38">
                <a:extLst>
                  <a:ext uri="{FF2B5EF4-FFF2-40B4-BE49-F238E27FC236}">
                    <a16:creationId xmlns:a16="http://schemas.microsoft.com/office/drawing/2014/main" id="{E0D4983C-AC88-8B25-5800-99FE348F0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92943" y="4232815"/>
                <a:ext cx="41275" cy="279400"/>
              </a:xfrm>
              <a:custGeom>
                <a:avLst/>
                <a:gdLst>
                  <a:gd name="T0" fmla="*/ 5 w 11"/>
                  <a:gd name="T1" fmla="*/ 74 h 74"/>
                  <a:gd name="T2" fmla="*/ 5 w 11"/>
                  <a:gd name="T3" fmla="*/ 74 h 74"/>
                  <a:gd name="T4" fmla="*/ 0 w 11"/>
                  <a:gd name="T5" fmla="*/ 69 h 74"/>
                  <a:gd name="T6" fmla="*/ 0 w 11"/>
                  <a:gd name="T7" fmla="*/ 5 h 74"/>
                  <a:gd name="T8" fmla="*/ 5 w 11"/>
                  <a:gd name="T9" fmla="*/ 0 h 74"/>
                  <a:gd name="T10" fmla="*/ 5 w 11"/>
                  <a:gd name="T11" fmla="*/ 0 h 74"/>
                  <a:gd name="T12" fmla="*/ 11 w 11"/>
                  <a:gd name="T13" fmla="*/ 5 h 74"/>
                  <a:gd name="T14" fmla="*/ 11 w 11"/>
                  <a:gd name="T15" fmla="*/ 69 h 74"/>
                  <a:gd name="T16" fmla="*/ 5 w 11"/>
                  <a:gd name="T17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74">
                    <a:moveTo>
                      <a:pt x="5" y="74"/>
                    </a:moveTo>
                    <a:cubicBezTo>
                      <a:pt x="5" y="74"/>
                      <a:pt x="5" y="74"/>
                      <a:pt x="5" y="74"/>
                    </a:cubicBezTo>
                    <a:cubicBezTo>
                      <a:pt x="3" y="74"/>
                      <a:pt x="0" y="72"/>
                      <a:pt x="0" y="6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2"/>
                      <a:pt x="11" y="5"/>
                    </a:cubicBezTo>
                    <a:cubicBezTo>
                      <a:pt x="11" y="69"/>
                      <a:pt x="11" y="69"/>
                      <a:pt x="11" y="69"/>
                    </a:cubicBezTo>
                    <a:cubicBezTo>
                      <a:pt x="11" y="72"/>
                      <a:pt x="8" y="74"/>
                      <a:pt x="5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9">
                <a:extLst>
                  <a:ext uri="{FF2B5EF4-FFF2-40B4-BE49-F238E27FC236}">
                    <a16:creationId xmlns:a16="http://schemas.microsoft.com/office/drawing/2014/main" id="{999C80C1-266B-2239-80C2-C343E69781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5493" y="4307427"/>
                <a:ext cx="42862" cy="125413"/>
              </a:xfrm>
              <a:custGeom>
                <a:avLst/>
                <a:gdLst>
                  <a:gd name="T0" fmla="*/ 5 w 11"/>
                  <a:gd name="T1" fmla="*/ 33 h 33"/>
                  <a:gd name="T2" fmla="*/ 5 w 11"/>
                  <a:gd name="T3" fmla="*/ 33 h 33"/>
                  <a:gd name="T4" fmla="*/ 0 w 11"/>
                  <a:gd name="T5" fmla="*/ 28 h 33"/>
                  <a:gd name="T6" fmla="*/ 0 w 11"/>
                  <a:gd name="T7" fmla="*/ 6 h 33"/>
                  <a:gd name="T8" fmla="*/ 5 w 11"/>
                  <a:gd name="T9" fmla="*/ 0 h 33"/>
                  <a:gd name="T10" fmla="*/ 5 w 11"/>
                  <a:gd name="T11" fmla="*/ 0 h 33"/>
                  <a:gd name="T12" fmla="*/ 11 w 11"/>
                  <a:gd name="T13" fmla="*/ 6 h 33"/>
                  <a:gd name="T14" fmla="*/ 11 w 11"/>
                  <a:gd name="T15" fmla="*/ 28 h 33"/>
                  <a:gd name="T16" fmla="*/ 5 w 11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3">
                    <a:moveTo>
                      <a:pt x="5" y="33"/>
                    </a:moveTo>
                    <a:cubicBezTo>
                      <a:pt x="5" y="33"/>
                      <a:pt x="5" y="33"/>
                      <a:pt x="5" y="33"/>
                    </a:cubicBezTo>
                    <a:cubicBezTo>
                      <a:pt x="2" y="33"/>
                      <a:pt x="0" y="31"/>
                      <a:pt x="0" y="2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3"/>
                      <a:pt x="11" y="6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31"/>
                      <a:pt x="8" y="33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40">
                <a:extLst>
                  <a:ext uri="{FF2B5EF4-FFF2-40B4-BE49-F238E27FC236}">
                    <a16:creationId xmlns:a16="http://schemas.microsoft.com/office/drawing/2014/main" id="{BAD15D1E-E1FF-CABE-FAF4-E56054CF1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3918" y="4259802"/>
                <a:ext cx="41275" cy="225425"/>
              </a:xfrm>
              <a:custGeom>
                <a:avLst/>
                <a:gdLst>
                  <a:gd name="T0" fmla="*/ 5 w 11"/>
                  <a:gd name="T1" fmla="*/ 60 h 60"/>
                  <a:gd name="T2" fmla="*/ 5 w 11"/>
                  <a:gd name="T3" fmla="*/ 60 h 60"/>
                  <a:gd name="T4" fmla="*/ 0 w 11"/>
                  <a:gd name="T5" fmla="*/ 54 h 60"/>
                  <a:gd name="T6" fmla="*/ 0 w 11"/>
                  <a:gd name="T7" fmla="*/ 5 h 60"/>
                  <a:gd name="T8" fmla="*/ 5 w 11"/>
                  <a:gd name="T9" fmla="*/ 0 h 60"/>
                  <a:gd name="T10" fmla="*/ 5 w 11"/>
                  <a:gd name="T11" fmla="*/ 0 h 60"/>
                  <a:gd name="T12" fmla="*/ 11 w 11"/>
                  <a:gd name="T13" fmla="*/ 5 h 60"/>
                  <a:gd name="T14" fmla="*/ 11 w 11"/>
                  <a:gd name="T15" fmla="*/ 54 h 60"/>
                  <a:gd name="T16" fmla="*/ 5 w 11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60">
                    <a:moveTo>
                      <a:pt x="5" y="60"/>
                    </a:moveTo>
                    <a:cubicBezTo>
                      <a:pt x="5" y="60"/>
                      <a:pt x="5" y="60"/>
                      <a:pt x="5" y="60"/>
                    </a:cubicBezTo>
                    <a:cubicBezTo>
                      <a:pt x="2" y="60"/>
                      <a:pt x="0" y="57"/>
                      <a:pt x="0" y="5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2"/>
                      <a:pt x="11" y="5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1" y="57"/>
                      <a:pt x="8" y="60"/>
                      <a:pt x="5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3697E06-B2F0-AC35-3CEC-7BA681B56C0F}"/>
                </a:ext>
              </a:extLst>
            </p:cNvPr>
            <p:cNvGrpSpPr/>
            <p:nvPr/>
          </p:nvGrpSpPr>
          <p:grpSpPr>
            <a:xfrm>
              <a:off x="3045848" y="5840582"/>
              <a:ext cx="1130300" cy="512763"/>
              <a:chOff x="11084893" y="4115340"/>
              <a:chExt cx="1130300" cy="512763"/>
            </a:xfrm>
            <a:grpFill/>
          </p:grpSpPr>
          <p:sp>
            <p:nvSpPr>
              <p:cNvPr id="26" name="Freeform 27">
                <a:extLst>
                  <a:ext uri="{FF2B5EF4-FFF2-40B4-BE49-F238E27FC236}">
                    <a16:creationId xmlns:a16="http://schemas.microsoft.com/office/drawing/2014/main" id="{C8157066-6483-5918-9A05-EBF4DC161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4893" y="4285202"/>
                <a:ext cx="41275" cy="174625"/>
              </a:xfrm>
              <a:custGeom>
                <a:avLst/>
                <a:gdLst>
                  <a:gd name="T0" fmla="*/ 6 w 11"/>
                  <a:gd name="T1" fmla="*/ 46 h 46"/>
                  <a:gd name="T2" fmla="*/ 6 w 11"/>
                  <a:gd name="T3" fmla="*/ 46 h 46"/>
                  <a:gd name="T4" fmla="*/ 0 w 11"/>
                  <a:gd name="T5" fmla="*/ 41 h 46"/>
                  <a:gd name="T6" fmla="*/ 0 w 11"/>
                  <a:gd name="T7" fmla="*/ 5 h 46"/>
                  <a:gd name="T8" fmla="*/ 6 w 11"/>
                  <a:gd name="T9" fmla="*/ 0 h 46"/>
                  <a:gd name="T10" fmla="*/ 6 w 11"/>
                  <a:gd name="T11" fmla="*/ 0 h 46"/>
                  <a:gd name="T12" fmla="*/ 11 w 11"/>
                  <a:gd name="T13" fmla="*/ 5 h 46"/>
                  <a:gd name="T14" fmla="*/ 11 w 11"/>
                  <a:gd name="T15" fmla="*/ 41 h 46"/>
                  <a:gd name="T16" fmla="*/ 6 w 11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6">
                    <a:moveTo>
                      <a:pt x="6" y="46"/>
                    </a:moveTo>
                    <a:cubicBezTo>
                      <a:pt x="6" y="46"/>
                      <a:pt x="6" y="46"/>
                      <a:pt x="6" y="46"/>
                    </a:cubicBezTo>
                    <a:cubicBezTo>
                      <a:pt x="3" y="46"/>
                      <a:pt x="0" y="44"/>
                      <a:pt x="0" y="4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1" y="2"/>
                      <a:pt x="11" y="5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4"/>
                      <a:pt x="9" y="46"/>
                      <a:pt x="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8">
                <a:extLst>
                  <a:ext uri="{FF2B5EF4-FFF2-40B4-BE49-F238E27FC236}">
                    <a16:creationId xmlns:a16="http://schemas.microsoft.com/office/drawing/2014/main" id="{52F89DDC-DE16-A08B-F46C-0E5CFD0F8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7443" y="4210590"/>
                <a:ext cx="41275" cy="323850"/>
              </a:xfrm>
              <a:custGeom>
                <a:avLst/>
                <a:gdLst>
                  <a:gd name="T0" fmla="*/ 5 w 11"/>
                  <a:gd name="T1" fmla="*/ 86 h 86"/>
                  <a:gd name="T2" fmla="*/ 5 w 11"/>
                  <a:gd name="T3" fmla="*/ 86 h 86"/>
                  <a:gd name="T4" fmla="*/ 0 w 11"/>
                  <a:gd name="T5" fmla="*/ 80 h 86"/>
                  <a:gd name="T6" fmla="*/ 0 w 11"/>
                  <a:gd name="T7" fmla="*/ 5 h 86"/>
                  <a:gd name="T8" fmla="*/ 5 w 11"/>
                  <a:gd name="T9" fmla="*/ 0 h 86"/>
                  <a:gd name="T10" fmla="*/ 5 w 11"/>
                  <a:gd name="T11" fmla="*/ 0 h 86"/>
                  <a:gd name="T12" fmla="*/ 11 w 11"/>
                  <a:gd name="T13" fmla="*/ 5 h 86"/>
                  <a:gd name="T14" fmla="*/ 11 w 11"/>
                  <a:gd name="T15" fmla="*/ 80 h 86"/>
                  <a:gd name="T16" fmla="*/ 5 w 11"/>
                  <a:gd name="T1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86">
                    <a:moveTo>
                      <a:pt x="5" y="86"/>
                    </a:moveTo>
                    <a:cubicBezTo>
                      <a:pt x="5" y="86"/>
                      <a:pt x="5" y="86"/>
                      <a:pt x="5" y="86"/>
                    </a:cubicBezTo>
                    <a:cubicBezTo>
                      <a:pt x="3" y="86"/>
                      <a:pt x="0" y="83"/>
                      <a:pt x="0" y="8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2"/>
                      <a:pt x="11" y="5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1" y="83"/>
                      <a:pt x="8" y="86"/>
                      <a:pt x="5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9">
                <a:extLst>
                  <a:ext uri="{FF2B5EF4-FFF2-40B4-BE49-F238E27FC236}">
                    <a16:creationId xmlns:a16="http://schemas.microsoft.com/office/drawing/2014/main" id="{5184E71B-4C3F-A0A0-12D2-7D8478988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49993" y="4115340"/>
                <a:ext cx="41275" cy="512763"/>
              </a:xfrm>
              <a:custGeom>
                <a:avLst/>
                <a:gdLst>
                  <a:gd name="T0" fmla="*/ 5 w 11"/>
                  <a:gd name="T1" fmla="*/ 136 h 136"/>
                  <a:gd name="T2" fmla="*/ 5 w 11"/>
                  <a:gd name="T3" fmla="*/ 136 h 136"/>
                  <a:gd name="T4" fmla="*/ 0 w 11"/>
                  <a:gd name="T5" fmla="*/ 131 h 136"/>
                  <a:gd name="T6" fmla="*/ 0 w 11"/>
                  <a:gd name="T7" fmla="*/ 5 h 136"/>
                  <a:gd name="T8" fmla="*/ 5 w 11"/>
                  <a:gd name="T9" fmla="*/ 0 h 136"/>
                  <a:gd name="T10" fmla="*/ 5 w 11"/>
                  <a:gd name="T11" fmla="*/ 0 h 136"/>
                  <a:gd name="T12" fmla="*/ 11 w 11"/>
                  <a:gd name="T13" fmla="*/ 5 h 136"/>
                  <a:gd name="T14" fmla="*/ 11 w 11"/>
                  <a:gd name="T15" fmla="*/ 131 h 136"/>
                  <a:gd name="T16" fmla="*/ 5 w 11"/>
                  <a:gd name="T17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36">
                    <a:moveTo>
                      <a:pt x="5" y="136"/>
                    </a:moveTo>
                    <a:cubicBezTo>
                      <a:pt x="5" y="136"/>
                      <a:pt x="5" y="136"/>
                      <a:pt x="5" y="136"/>
                    </a:cubicBezTo>
                    <a:cubicBezTo>
                      <a:pt x="2" y="136"/>
                      <a:pt x="0" y="134"/>
                      <a:pt x="0" y="1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2"/>
                      <a:pt x="11" y="5"/>
                    </a:cubicBezTo>
                    <a:cubicBezTo>
                      <a:pt x="11" y="131"/>
                      <a:pt x="11" y="131"/>
                      <a:pt x="11" y="131"/>
                    </a:cubicBezTo>
                    <a:cubicBezTo>
                      <a:pt x="11" y="134"/>
                      <a:pt x="8" y="136"/>
                      <a:pt x="5" y="1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30">
                <a:extLst>
                  <a:ext uri="{FF2B5EF4-FFF2-40B4-BE49-F238E27FC236}">
                    <a16:creationId xmlns:a16="http://schemas.microsoft.com/office/drawing/2014/main" id="{69CED99F-9D17-4DD4-EC92-1D5A93577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4130" y="4270915"/>
                <a:ext cx="41275" cy="203200"/>
              </a:xfrm>
              <a:custGeom>
                <a:avLst/>
                <a:gdLst>
                  <a:gd name="T0" fmla="*/ 5 w 11"/>
                  <a:gd name="T1" fmla="*/ 54 h 54"/>
                  <a:gd name="T2" fmla="*/ 5 w 11"/>
                  <a:gd name="T3" fmla="*/ 54 h 54"/>
                  <a:gd name="T4" fmla="*/ 0 w 11"/>
                  <a:gd name="T5" fmla="*/ 49 h 54"/>
                  <a:gd name="T6" fmla="*/ 0 w 11"/>
                  <a:gd name="T7" fmla="*/ 5 h 54"/>
                  <a:gd name="T8" fmla="*/ 5 w 11"/>
                  <a:gd name="T9" fmla="*/ 0 h 54"/>
                  <a:gd name="T10" fmla="*/ 5 w 11"/>
                  <a:gd name="T11" fmla="*/ 0 h 54"/>
                  <a:gd name="T12" fmla="*/ 11 w 11"/>
                  <a:gd name="T13" fmla="*/ 5 h 54"/>
                  <a:gd name="T14" fmla="*/ 11 w 11"/>
                  <a:gd name="T15" fmla="*/ 49 h 54"/>
                  <a:gd name="T16" fmla="*/ 5 w 11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4">
                    <a:moveTo>
                      <a:pt x="5" y="54"/>
                    </a:moveTo>
                    <a:cubicBezTo>
                      <a:pt x="5" y="54"/>
                      <a:pt x="5" y="54"/>
                      <a:pt x="5" y="54"/>
                    </a:cubicBezTo>
                    <a:cubicBezTo>
                      <a:pt x="2" y="54"/>
                      <a:pt x="0" y="52"/>
                      <a:pt x="0" y="4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2"/>
                      <a:pt x="11" y="5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52"/>
                      <a:pt x="8" y="54"/>
                      <a:pt x="5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31">
                <a:extLst>
                  <a:ext uri="{FF2B5EF4-FFF2-40B4-BE49-F238E27FC236}">
                    <a16:creationId xmlns:a16="http://schemas.microsoft.com/office/drawing/2014/main" id="{9AEA0F25-0B9E-895B-EB30-8E52095F9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6680" y="4210590"/>
                <a:ext cx="38100" cy="323850"/>
              </a:xfrm>
              <a:custGeom>
                <a:avLst/>
                <a:gdLst>
                  <a:gd name="T0" fmla="*/ 5 w 10"/>
                  <a:gd name="T1" fmla="*/ 86 h 86"/>
                  <a:gd name="T2" fmla="*/ 5 w 10"/>
                  <a:gd name="T3" fmla="*/ 86 h 86"/>
                  <a:gd name="T4" fmla="*/ 0 w 10"/>
                  <a:gd name="T5" fmla="*/ 80 h 86"/>
                  <a:gd name="T6" fmla="*/ 0 w 10"/>
                  <a:gd name="T7" fmla="*/ 5 h 86"/>
                  <a:gd name="T8" fmla="*/ 5 w 10"/>
                  <a:gd name="T9" fmla="*/ 0 h 86"/>
                  <a:gd name="T10" fmla="*/ 5 w 10"/>
                  <a:gd name="T11" fmla="*/ 0 h 86"/>
                  <a:gd name="T12" fmla="*/ 10 w 10"/>
                  <a:gd name="T13" fmla="*/ 5 h 86"/>
                  <a:gd name="T14" fmla="*/ 10 w 10"/>
                  <a:gd name="T15" fmla="*/ 80 h 86"/>
                  <a:gd name="T16" fmla="*/ 5 w 10"/>
                  <a:gd name="T1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86">
                    <a:moveTo>
                      <a:pt x="5" y="86"/>
                    </a:moveTo>
                    <a:cubicBezTo>
                      <a:pt x="5" y="86"/>
                      <a:pt x="5" y="86"/>
                      <a:pt x="5" y="86"/>
                    </a:cubicBezTo>
                    <a:cubicBezTo>
                      <a:pt x="2" y="86"/>
                      <a:pt x="0" y="83"/>
                      <a:pt x="0" y="8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80"/>
                      <a:pt x="10" y="80"/>
                      <a:pt x="10" y="80"/>
                    </a:cubicBezTo>
                    <a:cubicBezTo>
                      <a:pt x="10" y="83"/>
                      <a:pt x="8" y="86"/>
                      <a:pt x="5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2">
                <a:extLst>
                  <a:ext uri="{FF2B5EF4-FFF2-40B4-BE49-F238E27FC236}">
                    <a16:creationId xmlns:a16="http://schemas.microsoft.com/office/drawing/2014/main" id="{3C2341B7-BDCC-DD55-C606-B2E28C50C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99230" y="4301077"/>
                <a:ext cx="38100" cy="142875"/>
              </a:xfrm>
              <a:custGeom>
                <a:avLst/>
                <a:gdLst>
                  <a:gd name="T0" fmla="*/ 5 w 10"/>
                  <a:gd name="T1" fmla="*/ 38 h 38"/>
                  <a:gd name="T2" fmla="*/ 5 w 10"/>
                  <a:gd name="T3" fmla="*/ 38 h 38"/>
                  <a:gd name="T4" fmla="*/ 0 w 10"/>
                  <a:gd name="T5" fmla="*/ 33 h 38"/>
                  <a:gd name="T6" fmla="*/ 0 w 10"/>
                  <a:gd name="T7" fmla="*/ 5 h 38"/>
                  <a:gd name="T8" fmla="*/ 5 w 10"/>
                  <a:gd name="T9" fmla="*/ 0 h 38"/>
                  <a:gd name="T10" fmla="*/ 5 w 10"/>
                  <a:gd name="T11" fmla="*/ 0 h 38"/>
                  <a:gd name="T12" fmla="*/ 10 w 10"/>
                  <a:gd name="T13" fmla="*/ 5 h 38"/>
                  <a:gd name="T14" fmla="*/ 10 w 10"/>
                  <a:gd name="T15" fmla="*/ 33 h 38"/>
                  <a:gd name="T16" fmla="*/ 5 w 10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38">
                    <a:moveTo>
                      <a:pt x="5" y="38"/>
                    </a:moveTo>
                    <a:cubicBezTo>
                      <a:pt x="5" y="38"/>
                      <a:pt x="5" y="38"/>
                      <a:pt x="5" y="38"/>
                    </a:cubicBezTo>
                    <a:cubicBezTo>
                      <a:pt x="2" y="38"/>
                      <a:pt x="0" y="36"/>
                      <a:pt x="0" y="3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6"/>
                      <a:pt x="8" y="38"/>
                      <a:pt x="5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3">
                <a:extLst>
                  <a:ext uri="{FF2B5EF4-FFF2-40B4-BE49-F238E27FC236}">
                    <a16:creationId xmlns:a16="http://schemas.microsoft.com/office/drawing/2014/main" id="{B25412BB-8C99-7035-C1A4-D6CFCAC89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1780" y="4115340"/>
                <a:ext cx="38100" cy="512763"/>
              </a:xfrm>
              <a:custGeom>
                <a:avLst/>
                <a:gdLst>
                  <a:gd name="T0" fmla="*/ 5 w 10"/>
                  <a:gd name="T1" fmla="*/ 136 h 136"/>
                  <a:gd name="T2" fmla="*/ 5 w 10"/>
                  <a:gd name="T3" fmla="*/ 136 h 136"/>
                  <a:gd name="T4" fmla="*/ 0 w 10"/>
                  <a:gd name="T5" fmla="*/ 131 h 136"/>
                  <a:gd name="T6" fmla="*/ 0 w 10"/>
                  <a:gd name="T7" fmla="*/ 5 h 136"/>
                  <a:gd name="T8" fmla="*/ 5 w 10"/>
                  <a:gd name="T9" fmla="*/ 0 h 136"/>
                  <a:gd name="T10" fmla="*/ 5 w 10"/>
                  <a:gd name="T11" fmla="*/ 0 h 136"/>
                  <a:gd name="T12" fmla="*/ 10 w 10"/>
                  <a:gd name="T13" fmla="*/ 5 h 136"/>
                  <a:gd name="T14" fmla="*/ 10 w 10"/>
                  <a:gd name="T15" fmla="*/ 131 h 136"/>
                  <a:gd name="T16" fmla="*/ 5 w 10"/>
                  <a:gd name="T17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36">
                    <a:moveTo>
                      <a:pt x="5" y="136"/>
                    </a:moveTo>
                    <a:cubicBezTo>
                      <a:pt x="5" y="136"/>
                      <a:pt x="5" y="136"/>
                      <a:pt x="5" y="136"/>
                    </a:cubicBezTo>
                    <a:cubicBezTo>
                      <a:pt x="2" y="136"/>
                      <a:pt x="0" y="134"/>
                      <a:pt x="0" y="1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131"/>
                      <a:pt x="10" y="131"/>
                      <a:pt x="10" y="131"/>
                    </a:cubicBezTo>
                    <a:cubicBezTo>
                      <a:pt x="10" y="134"/>
                      <a:pt x="8" y="136"/>
                      <a:pt x="5" y="1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4">
                <a:extLst>
                  <a:ext uri="{FF2B5EF4-FFF2-40B4-BE49-F238E27FC236}">
                    <a16:creationId xmlns:a16="http://schemas.microsoft.com/office/drawing/2014/main" id="{A80BB5F9-A4E7-22A4-DF7A-FCE94A8ED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5918" y="4210590"/>
                <a:ext cx="36512" cy="323850"/>
              </a:xfrm>
              <a:custGeom>
                <a:avLst/>
                <a:gdLst>
                  <a:gd name="T0" fmla="*/ 5 w 10"/>
                  <a:gd name="T1" fmla="*/ 86 h 86"/>
                  <a:gd name="T2" fmla="*/ 5 w 10"/>
                  <a:gd name="T3" fmla="*/ 86 h 86"/>
                  <a:gd name="T4" fmla="*/ 0 w 10"/>
                  <a:gd name="T5" fmla="*/ 80 h 86"/>
                  <a:gd name="T6" fmla="*/ 0 w 10"/>
                  <a:gd name="T7" fmla="*/ 5 h 86"/>
                  <a:gd name="T8" fmla="*/ 5 w 10"/>
                  <a:gd name="T9" fmla="*/ 0 h 86"/>
                  <a:gd name="T10" fmla="*/ 5 w 10"/>
                  <a:gd name="T11" fmla="*/ 0 h 86"/>
                  <a:gd name="T12" fmla="*/ 10 w 10"/>
                  <a:gd name="T13" fmla="*/ 5 h 86"/>
                  <a:gd name="T14" fmla="*/ 10 w 10"/>
                  <a:gd name="T15" fmla="*/ 80 h 86"/>
                  <a:gd name="T16" fmla="*/ 5 w 10"/>
                  <a:gd name="T1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86">
                    <a:moveTo>
                      <a:pt x="5" y="86"/>
                    </a:moveTo>
                    <a:cubicBezTo>
                      <a:pt x="5" y="86"/>
                      <a:pt x="5" y="86"/>
                      <a:pt x="5" y="86"/>
                    </a:cubicBezTo>
                    <a:cubicBezTo>
                      <a:pt x="2" y="86"/>
                      <a:pt x="0" y="83"/>
                      <a:pt x="0" y="8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80"/>
                      <a:pt x="10" y="80"/>
                      <a:pt x="10" y="80"/>
                    </a:cubicBezTo>
                    <a:cubicBezTo>
                      <a:pt x="10" y="83"/>
                      <a:pt x="8" y="86"/>
                      <a:pt x="5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5">
                <a:extLst>
                  <a:ext uri="{FF2B5EF4-FFF2-40B4-BE49-F238E27FC236}">
                    <a16:creationId xmlns:a16="http://schemas.microsoft.com/office/drawing/2014/main" id="{23604851-A2A4-0178-3E73-DB5DB9D46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43705" y="4307427"/>
                <a:ext cx="42862" cy="125413"/>
              </a:xfrm>
              <a:custGeom>
                <a:avLst/>
                <a:gdLst>
                  <a:gd name="T0" fmla="*/ 6 w 11"/>
                  <a:gd name="T1" fmla="*/ 33 h 33"/>
                  <a:gd name="T2" fmla="*/ 6 w 11"/>
                  <a:gd name="T3" fmla="*/ 33 h 33"/>
                  <a:gd name="T4" fmla="*/ 0 w 11"/>
                  <a:gd name="T5" fmla="*/ 28 h 33"/>
                  <a:gd name="T6" fmla="*/ 0 w 11"/>
                  <a:gd name="T7" fmla="*/ 6 h 33"/>
                  <a:gd name="T8" fmla="*/ 6 w 11"/>
                  <a:gd name="T9" fmla="*/ 0 h 33"/>
                  <a:gd name="T10" fmla="*/ 6 w 11"/>
                  <a:gd name="T11" fmla="*/ 0 h 33"/>
                  <a:gd name="T12" fmla="*/ 11 w 11"/>
                  <a:gd name="T13" fmla="*/ 6 h 33"/>
                  <a:gd name="T14" fmla="*/ 11 w 11"/>
                  <a:gd name="T15" fmla="*/ 28 h 33"/>
                  <a:gd name="T16" fmla="*/ 6 w 11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3">
                    <a:moveTo>
                      <a:pt x="6" y="33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3" y="33"/>
                      <a:pt x="0" y="31"/>
                      <a:pt x="0" y="2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1" y="3"/>
                      <a:pt x="11" y="6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31"/>
                      <a:pt x="9" y="33"/>
                      <a:pt x="6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6">
                <a:extLst>
                  <a:ext uri="{FF2B5EF4-FFF2-40B4-BE49-F238E27FC236}">
                    <a16:creationId xmlns:a16="http://schemas.microsoft.com/office/drawing/2014/main" id="{3397027A-FC6C-7D4F-28EB-D4573D8C4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27843" y="4285202"/>
                <a:ext cx="41275" cy="174625"/>
              </a:xfrm>
              <a:custGeom>
                <a:avLst/>
                <a:gdLst>
                  <a:gd name="T0" fmla="*/ 6 w 11"/>
                  <a:gd name="T1" fmla="*/ 46 h 46"/>
                  <a:gd name="T2" fmla="*/ 6 w 11"/>
                  <a:gd name="T3" fmla="*/ 46 h 46"/>
                  <a:gd name="T4" fmla="*/ 0 w 11"/>
                  <a:gd name="T5" fmla="*/ 41 h 46"/>
                  <a:gd name="T6" fmla="*/ 0 w 11"/>
                  <a:gd name="T7" fmla="*/ 5 h 46"/>
                  <a:gd name="T8" fmla="*/ 6 w 11"/>
                  <a:gd name="T9" fmla="*/ 0 h 46"/>
                  <a:gd name="T10" fmla="*/ 6 w 11"/>
                  <a:gd name="T11" fmla="*/ 0 h 46"/>
                  <a:gd name="T12" fmla="*/ 11 w 11"/>
                  <a:gd name="T13" fmla="*/ 5 h 46"/>
                  <a:gd name="T14" fmla="*/ 11 w 11"/>
                  <a:gd name="T15" fmla="*/ 41 h 46"/>
                  <a:gd name="T16" fmla="*/ 6 w 11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6">
                    <a:moveTo>
                      <a:pt x="6" y="46"/>
                    </a:moveTo>
                    <a:cubicBezTo>
                      <a:pt x="6" y="46"/>
                      <a:pt x="6" y="46"/>
                      <a:pt x="6" y="46"/>
                    </a:cubicBezTo>
                    <a:cubicBezTo>
                      <a:pt x="3" y="46"/>
                      <a:pt x="0" y="44"/>
                      <a:pt x="0" y="4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1" y="2"/>
                      <a:pt x="11" y="5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4"/>
                      <a:pt x="9" y="46"/>
                      <a:pt x="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7">
                <a:extLst>
                  <a:ext uri="{FF2B5EF4-FFF2-40B4-BE49-F238E27FC236}">
                    <a16:creationId xmlns:a16="http://schemas.microsoft.com/office/drawing/2014/main" id="{CFED41FE-DFB1-3290-95CC-832F7BB46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10393" y="4175665"/>
                <a:ext cx="41275" cy="392113"/>
              </a:xfrm>
              <a:custGeom>
                <a:avLst/>
                <a:gdLst>
                  <a:gd name="T0" fmla="*/ 6 w 11"/>
                  <a:gd name="T1" fmla="*/ 104 h 104"/>
                  <a:gd name="T2" fmla="*/ 6 w 11"/>
                  <a:gd name="T3" fmla="*/ 104 h 104"/>
                  <a:gd name="T4" fmla="*/ 0 w 11"/>
                  <a:gd name="T5" fmla="*/ 99 h 104"/>
                  <a:gd name="T6" fmla="*/ 0 w 11"/>
                  <a:gd name="T7" fmla="*/ 5 h 104"/>
                  <a:gd name="T8" fmla="*/ 6 w 11"/>
                  <a:gd name="T9" fmla="*/ 0 h 104"/>
                  <a:gd name="T10" fmla="*/ 6 w 11"/>
                  <a:gd name="T11" fmla="*/ 0 h 104"/>
                  <a:gd name="T12" fmla="*/ 11 w 11"/>
                  <a:gd name="T13" fmla="*/ 5 h 104"/>
                  <a:gd name="T14" fmla="*/ 11 w 11"/>
                  <a:gd name="T15" fmla="*/ 99 h 104"/>
                  <a:gd name="T16" fmla="*/ 6 w 11"/>
                  <a:gd name="T17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04">
                    <a:moveTo>
                      <a:pt x="6" y="104"/>
                    </a:moveTo>
                    <a:cubicBezTo>
                      <a:pt x="6" y="104"/>
                      <a:pt x="6" y="104"/>
                      <a:pt x="6" y="104"/>
                    </a:cubicBezTo>
                    <a:cubicBezTo>
                      <a:pt x="3" y="104"/>
                      <a:pt x="0" y="102"/>
                      <a:pt x="0" y="9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8" y="0"/>
                      <a:pt x="11" y="2"/>
                      <a:pt x="11" y="5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11" y="102"/>
                      <a:pt x="8" y="104"/>
                      <a:pt x="6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8">
                <a:extLst>
                  <a:ext uri="{FF2B5EF4-FFF2-40B4-BE49-F238E27FC236}">
                    <a16:creationId xmlns:a16="http://schemas.microsoft.com/office/drawing/2014/main" id="{939AC858-E2F2-E555-0072-972CAF8EC5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92943" y="4232815"/>
                <a:ext cx="41275" cy="279400"/>
              </a:xfrm>
              <a:custGeom>
                <a:avLst/>
                <a:gdLst>
                  <a:gd name="T0" fmla="*/ 5 w 11"/>
                  <a:gd name="T1" fmla="*/ 74 h 74"/>
                  <a:gd name="T2" fmla="*/ 5 w 11"/>
                  <a:gd name="T3" fmla="*/ 74 h 74"/>
                  <a:gd name="T4" fmla="*/ 0 w 11"/>
                  <a:gd name="T5" fmla="*/ 69 h 74"/>
                  <a:gd name="T6" fmla="*/ 0 w 11"/>
                  <a:gd name="T7" fmla="*/ 5 h 74"/>
                  <a:gd name="T8" fmla="*/ 5 w 11"/>
                  <a:gd name="T9" fmla="*/ 0 h 74"/>
                  <a:gd name="T10" fmla="*/ 5 w 11"/>
                  <a:gd name="T11" fmla="*/ 0 h 74"/>
                  <a:gd name="T12" fmla="*/ 11 w 11"/>
                  <a:gd name="T13" fmla="*/ 5 h 74"/>
                  <a:gd name="T14" fmla="*/ 11 w 11"/>
                  <a:gd name="T15" fmla="*/ 69 h 74"/>
                  <a:gd name="T16" fmla="*/ 5 w 11"/>
                  <a:gd name="T17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74">
                    <a:moveTo>
                      <a:pt x="5" y="74"/>
                    </a:moveTo>
                    <a:cubicBezTo>
                      <a:pt x="5" y="74"/>
                      <a:pt x="5" y="74"/>
                      <a:pt x="5" y="74"/>
                    </a:cubicBezTo>
                    <a:cubicBezTo>
                      <a:pt x="3" y="74"/>
                      <a:pt x="0" y="72"/>
                      <a:pt x="0" y="6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2"/>
                      <a:pt x="11" y="5"/>
                    </a:cubicBezTo>
                    <a:cubicBezTo>
                      <a:pt x="11" y="69"/>
                      <a:pt x="11" y="69"/>
                      <a:pt x="11" y="69"/>
                    </a:cubicBezTo>
                    <a:cubicBezTo>
                      <a:pt x="11" y="72"/>
                      <a:pt x="8" y="74"/>
                      <a:pt x="5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9">
                <a:extLst>
                  <a:ext uri="{FF2B5EF4-FFF2-40B4-BE49-F238E27FC236}">
                    <a16:creationId xmlns:a16="http://schemas.microsoft.com/office/drawing/2014/main" id="{2A3B90A4-BDF3-A627-82E4-536CD3FBD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5493" y="4307427"/>
                <a:ext cx="42862" cy="125413"/>
              </a:xfrm>
              <a:custGeom>
                <a:avLst/>
                <a:gdLst>
                  <a:gd name="T0" fmla="*/ 5 w 11"/>
                  <a:gd name="T1" fmla="*/ 33 h 33"/>
                  <a:gd name="T2" fmla="*/ 5 w 11"/>
                  <a:gd name="T3" fmla="*/ 33 h 33"/>
                  <a:gd name="T4" fmla="*/ 0 w 11"/>
                  <a:gd name="T5" fmla="*/ 28 h 33"/>
                  <a:gd name="T6" fmla="*/ 0 w 11"/>
                  <a:gd name="T7" fmla="*/ 6 h 33"/>
                  <a:gd name="T8" fmla="*/ 5 w 11"/>
                  <a:gd name="T9" fmla="*/ 0 h 33"/>
                  <a:gd name="T10" fmla="*/ 5 w 11"/>
                  <a:gd name="T11" fmla="*/ 0 h 33"/>
                  <a:gd name="T12" fmla="*/ 11 w 11"/>
                  <a:gd name="T13" fmla="*/ 6 h 33"/>
                  <a:gd name="T14" fmla="*/ 11 w 11"/>
                  <a:gd name="T15" fmla="*/ 28 h 33"/>
                  <a:gd name="T16" fmla="*/ 5 w 11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3">
                    <a:moveTo>
                      <a:pt x="5" y="33"/>
                    </a:moveTo>
                    <a:cubicBezTo>
                      <a:pt x="5" y="33"/>
                      <a:pt x="5" y="33"/>
                      <a:pt x="5" y="33"/>
                    </a:cubicBezTo>
                    <a:cubicBezTo>
                      <a:pt x="2" y="33"/>
                      <a:pt x="0" y="31"/>
                      <a:pt x="0" y="2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3"/>
                      <a:pt x="11" y="6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31"/>
                      <a:pt x="8" y="33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40">
                <a:extLst>
                  <a:ext uri="{FF2B5EF4-FFF2-40B4-BE49-F238E27FC236}">
                    <a16:creationId xmlns:a16="http://schemas.microsoft.com/office/drawing/2014/main" id="{4D0328F2-9E11-5AE8-9BEA-10C154461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3918" y="4259802"/>
                <a:ext cx="41275" cy="225425"/>
              </a:xfrm>
              <a:custGeom>
                <a:avLst/>
                <a:gdLst>
                  <a:gd name="T0" fmla="*/ 5 w 11"/>
                  <a:gd name="T1" fmla="*/ 60 h 60"/>
                  <a:gd name="T2" fmla="*/ 5 w 11"/>
                  <a:gd name="T3" fmla="*/ 60 h 60"/>
                  <a:gd name="T4" fmla="*/ 0 w 11"/>
                  <a:gd name="T5" fmla="*/ 54 h 60"/>
                  <a:gd name="T6" fmla="*/ 0 w 11"/>
                  <a:gd name="T7" fmla="*/ 5 h 60"/>
                  <a:gd name="T8" fmla="*/ 5 w 11"/>
                  <a:gd name="T9" fmla="*/ 0 h 60"/>
                  <a:gd name="T10" fmla="*/ 5 w 11"/>
                  <a:gd name="T11" fmla="*/ 0 h 60"/>
                  <a:gd name="T12" fmla="*/ 11 w 11"/>
                  <a:gd name="T13" fmla="*/ 5 h 60"/>
                  <a:gd name="T14" fmla="*/ 11 w 11"/>
                  <a:gd name="T15" fmla="*/ 54 h 60"/>
                  <a:gd name="T16" fmla="*/ 5 w 11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60">
                    <a:moveTo>
                      <a:pt x="5" y="60"/>
                    </a:moveTo>
                    <a:cubicBezTo>
                      <a:pt x="5" y="60"/>
                      <a:pt x="5" y="60"/>
                      <a:pt x="5" y="60"/>
                    </a:cubicBezTo>
                    <a:cubicBezTo>
                      <a:pt x="2" y="60"/>
                      <a:pt x="0" y="57"/>
                      <a:pt x="0" y="5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2"/>
                      <a:pt x="11" y="5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1" y="57"/>
                      <a:pt x="8" y="60"/>
                      <a:pt x="5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A151F74-94E1-2038-F00F-21306156A7EE}"/>
                </a:ext>
              </a:extLst>
            </p:cNvPr>
            <p:cNvGrpSpPr/>
            <p:nvPr/>
          </p:nvGrpSpPr>
          <p:grpSpPr>
            <a:xfrm>
              <a:off x="4272764" y="5840582"/>
              <a:ext cx="1130300" cy="512763"/>
              <a:chOff x="11084893" y="4115340"/>
              <a:chExt cx="1130300" cy="512763"/>
            </a:xfrm>
            <a:grpFill/>
          </p:grpSpPr>
          <p:sp>
            <p:nvSpPr>
              <p:cNvPr id="8" name="Freeform 27">
                <a:extLst>
                  <a:ext uri="{FF2B5EF4-FFF2-40B4-BE49-F238E27FC236}">
                    <a16:creationId xmlns:a16="http://schemas.microsoft.com/office/drawing/2014/main" id="{F315F6EE-E238-E331-941C-09DEA9AD35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4893" y="4285202"/>
                <a:ext cx="41275" cy="174625"/>
              </a:xfrm>
              <a:custGeom>
                <a:avLst/>
                <a:gdLst>
                  <a:gd name="T0" fmla="*/ 6 w 11"/>
                  <a:gd name="T1" fmla="*/ 46 h 46"/>
                  <a:gd name="T2" fmla="*/ 6 w 11"/>
                  <a:gd name="T3" fmla="*/ 46 h 46"/>
                  <a:gd name="T4" fmla="*/ 0 w 11"/>
                  <a:gd name="T5" fmla="*/ 41 h 46"/>
                  <a:gd name="T6" fmla="*/ 0 w 11"/>
                  <a:gd name="T7" fmla="*/ 5 h 46"/>
                  <a:gd name="T8" fmla="*/ 6 w 11"/>
                  <a:gd name="T9" fmla="*/ 0 h 46"/>
                  <a:gd name="T10" fmla="*/ 6 w 11"/>
                  <a:gd name="T11" fmla="*/ 0 h 46"/>
                  <a:gd name="T12" fmla="*/ 11 w 11"/>
                  <a:gd name="T13" fmla="*/ 5 h 46"/>
                  <a:gd name="T14" fmla="*/ 11 w 11"/>
                  <a:gd name="T15" fmla="*/ 41 h 46"/>
                  <a:gd name="T16" fmla="*/ 6 w 11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6">
                    <a:moveTo>
                      <a:pt x="6" y="46"/>
                    </a:moveTo>
                    <a:cubicBezTo>
                      <a:pt x="6" y="46"/>
                      <a:pt x="6" y="46"/>
                      <a:pt x="6" y="46"/>
                    </a:cubicBezTo>
                    <a:cubicBezTo>
                      <a:pt x="3" y="46"/>
                      <a:pt x="0" y="44"/>
                      <a:pt x="0" y="4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1" y="2"/>
                      <a:pt x="11" y="5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4"/>
                      <a:pt x="9" y="46"/>
                      <a:pt x="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28">
                <a:extLst>
                  <a:ext uri="{FF2B5EF4-FFF2-40B4-BE49-F238E27FC236}">
                    <a16:creationId xmlns:a16="http://schemas.microsoft.com/office/drawing/2014/main" id="{A9B2F140-D3A7-F625-CF73-BADECC9EE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7443" y="4210590"/>
                <a:ext cx="41275" cy="323850"/>
              </a:xfrm>
              <a:custGeom>
                <a:avLst/>
                <a:gdLst>
                  <a:gd name="T0" fmla="*/ 5 w 11"/>
                  <a:gd name="T1" fmla="*/ 86 h 86"/>
                  <a:gd name="T2" fmla="*/ 5 w 11"/>
                  <a:gd name="T3" fmla="*/ 86 h 86"/>
                  <a:gd name="T4" fmla="*/ 0 w 11"/>
                  <a:gd name="T5" fmla="*/ 80 h 86"/>
                  <a:gd name="T6" fmla="*/ 0 w 11"/>
                  <a:gd name="T7" fmla="*/ 5 h 86"/>
                  <a:gd name="T8" fmla="*/ 5 w 11"/>
                  <a:gd name="T9" fmla="*/ 0 h 86"/>
                  <a:gd name="T10" fmla="*/ 5 w 11"/>
                  <a:gd name="T11" fmla="*/ 0 h 86"/>
                  <a:gd name="T12" fmla="*/ 11 w 11"/>
                  <a:gd name="T13" fmla="*/ 5 h 86"/>
                  <a:gd name="T14" fmla="*/ 11 w 11"/>
                  <a:gd name="T15" fmla="*/ 80 h 86"/>
                  <a:gd name="T16" fmla="*/ 5 w 11"/>
                  <a:gd name="T1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86">
                    <a:moveTo>
                      <a:pt x="5" y="86"/>
                    </a:moveTo>
                    <a:cubicBezTo>
                      <a:pt x="5" y="86"/>
                      <a:pt x="5" y="86"/>
                      <a:pt x="5" y="86"/>
                    </a:cubicBezTo>
                    <a:cubicBezTo>
                      <a:pt x="3" y="86"/>
                      <a:pt x="0" y="83"/>
                      <a:pt x="0" y="8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2"/>
                      <a:pt x="11" y="5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1" y="83"/>
                      <a:pt x="8" y="86"/>
                      <a:pt x="5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29">
                <a:extLst>
                  <a:ext uri="{FF2B5EF4-FFF2-40B4-BE49-F238E27FC236}">
                    <a16:creationId xmlns:a16="http://schemas.microsoft.com/office/drawing/2014/main" id="{4BB0C74C-0D36-16DC-F834-44F63C1A2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49993" y="4115340"/>
                <a:ext cx="41275" cy="512763"/>
              </a:xfrm>
              <a:custGeom>
                <a:avLst/>
                <a:gdLst>
                  <a:gd name="T0" fmla="*/ 5 w 11"/>
                  <a:gd name="T1" fmla="*/ 136 h 136"/>
                  <a:gd name="T2" fmla="*/ 5 w 11"/>
                  <a:gd name="T3" fmla="*/ 136 h 136"/>
                  <a:gd name="T4" fmla="*/ 0 w 11"/>
                  <a:gd name="T5" fmla="*/ 131 h 136"/>
                  <a:gd name="T6" fmla="*/ 0 w 11"/>
                  <a:gd name="T7" fmla="*/ 5 h 136"/>
                  <a:gd name="T8" fmla="*/ 5 w 11"/>
                  <a:gd name="T9" fmla="*/ 0 h 136"/>
                  <a:gd name="T10" fmla="*/ 5 w 11"/>
                  <a:gd name="T11" fmla="*/ 0 h 136"/>
                  <a:gd name="T12" fmla="*/ 11 w 11"/>
                  <a:gd name="T13" fmla="*/ 5 h 136"/>
                  <a:gd name="T14" fmla="*/ 11 w 11"/>
                  <a:gd name="T15" fmla="*/ 131 h 136"/>
                  <a:gd name="T16" fmla="*/ 5 w 11"/>
                  <a:gd name="T17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36">
                    <a:moveTo>
                      <a:pt x="5" y="136"/>
                    </a:moveTo>
                    <a:cubicBezTo>
                      <a:pt x="5" y="136"/>
                      <a:pt x="5" y="136"/>
                      <a:pt x="5" y="136"/>
                    </a:cubicBezTo>
                    <a:cubicBezTo>
                      <a:pt x="2" y="136"/>
                      <a:pt x="0" y="134"/>
                      <a:pt x="0" y="1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2"/>
                      <a:pt x="11" y="5"/>
                    </a:cubicBezTo>
                    <a:cubicBezTo>
                      <a:pt x="11" y="131"/>
                      <a:pt x="11" y="131"/>
                      <a:pt x="11" y="131"/>
                    </a:cubicBezTo>
                    <a:cubicBezTo>
                      <a:pt x="11" y="134"/>
                      <a:pt x="8" y="136"/>
                      <a:pt x="5" y="1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30">
                <a:extLst>
                  <a:ext uri="{FF2B5EF4-FFF2-40B4-BE49-F238E27FC236}">
                    <a16:creationId xmlns:a16="http://schemas.microsoft.com/office/drawing/2014/main" id="{21FB6A43-8DB0-A428-4AC0-2B46A19BD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4130" y="4270915"/>
                <a:ext cx="41275" cy="203200"/>
              </a:xfrm>
              <a:custGeom>
                <a:avLst/>
                <a:gdLst>
                  <a:gd name="T0" fmla="*/ 5 w 11"/>
                  <a:gd name="T1" fmla="*/ 54 h 54"/>
                  <a:gd name="T2" fmla="*/ 5 w 11"/>
                  <a:gd name="T3" fmla="*/ 54 h 54"/>
                  <a:gd name="T4" fmla="*/ 0 w 11"/>
                  <a:gd name="T5" fmla="*/ 49 h 54"/>
                  <a:gd name="T6" fmla="*/ 0 w 11"/>
                  <a:gd name="T7" fmla="*/ 5 h 54"/>
                  <a:gd name="T8" fmla="*/ 5 w 11"/>
                  <a:gd name="T9" fmla="*/ 0 h 54"/>
                  <a:gd name="T10" fmla="*/ 5 w 11"/>
                  <a:gd name="T11" fmla="*/ 0 h 54"/>
                  <a:gd name="T12" fmla="*/ 11 w 11"/>
                  <a:gd name="T13" fmla="*/ 5 h 54"/>
                  <a:gd name="T14" fmla="*/ 11 w 11"/>
                  <a:gd name="T15" fmla="*/ 49 h 54"/>
                  <a:gd name="T16" fmla="*/ 5 w 11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4">
                    <a:moveTo>
                      <a:pt x="5" y="54"/>
                    </a:moveTo>
                    <a:cubicBezTo>
                      <a:pt x="5" y="54"/>
                      <a:pt x="5" y="54"/>
                      <a:pt x="5" y="54"/>
                    </a:cubicBezTo>
                    <a:cubicBezTo>
                      <a:pt x="2" y="54"/>
                      <a:pt x="0" y="52"/>
                      <a:pt x="0" y="4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2"/>
                      <a:pt x="11" y="5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52"/>
                      <a:pt x="8" y="54"/>
                      <a:pt x="5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31">
                <a:extLst>
                  <a:ext uri="{FF2B5EF4-FFF2-40B4-BE49-F238E27FC236}">
                    <a16:creationId xmlns:a16="http://schemas.microsoft.com/office/drawing/2014/main" id="{209CB8CC-9238-143B-604C-F1F48E6EE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6680" y="4210590"/>
                <a:ext cx="38100" cy="323850"/>
              </a:xfrm>
              <a:custGeom>
                <a:avLst/>
                <a:gdLst>
                  <a:gd name="T0" fmla="*/ 5 w 10"/>
                  <a:gd name="T1" fmla="*/ 86 h 86"/>
                  <a:gd name="T2" fmla="*/ 5 w 10"/>
                  <a:gd name="T3" fmla="*/ 86 h 86"/>
                  <a:gd name="T4" fmla="*/ 0 w 10"/>
                  <a:gd name="T5" fmla="*/ 80 h 86"/>
                  <a:gd name="T6" fmla="*/ 0 w 10"/>
                  <a:gd name="T7" fmla="*/ 5 h 86"/>
                  <a:gd name="T8" fmla="*/ 5 w 10"/>
                  <a:gd name="T9" fmla="*/ 0 h 86"/>
                  <a:gd name="T10" fmla="*/ 5 w 10"/>
                  <a:gd name="T11" fmla="*/ 0 h 86"/>
                  <a:gd name="T12" fmla="*/ 10 w 10"/>
                  <a:gd name="T13" fmla="*/ 5 h 86"/>
                  <a:gd name="T14" fmla="*/ 10 w 10"/>
                  <a:gd name="T15" fmla="*/ 80 h 86"/>
                  <a:gd name="T16" fmla="*/ 5 w 10"/>
                  <a:gd name="T1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86">
                    <a:moveTo>
                      <a:pt x="5" y="86"/>
                    </a:moveTo>
                    <a:cubicBezTo>
                      <a:pt x="5" y="86"/>
                      <a:pt x="5" y="86"/>
                      <a:pt x="5" y="86"/>
                    </a:cubicBezTo>
                    <a:cubicBezTo>
                      <a:pt x="2" y="86"/>
                      <a:pt x="0" y="83"/>
                      <a:pt x="0" y="8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80"/>
                      <a:pt x="10" y="80"/>
                      <a:pt x="10" y="80"/>
                    </a:cubicBezTo>
                    <a:cubicBezTo>
                      <a:pt x="10" y="83"/>
                      <a:pt x="8" y="86"/>
                      <a:pt x="5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32">
                <a:extLst>
                  <a:ext uri="{FF2B5EF4-FFF2-40B4-BE49-F238E27FC236}">
                    <a16:creationId xmlns:a16="http://schemas.microsoft.com/office/drawing/2014/main" id="{D1DFCC16-D8D0-391D-0EFB-D9FD2ACF5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99230" y="4301077"/>
                <a:ext cx="38100" cy="142875"/>
              </a:xfrm>
              <a:custGeom>
                <a:avLst/>
                <a:gdLst>
                  <a:gd name="T0" fmla="*/ 5 w 10"/>
                  <a:gd name="T1" fmla="*/ 38 h 38"/>
                  <a:gd name="T2" fmla="*/ 5 w 10"/>
                  <a:gd name="T3" fmla="*/ 38 h 38"/>
                  <a:gd name="T4" fmla="*/ 0 w 10"/>
                  <a:gd name="T5" fmla="*/ 33 h 38"/>
                  <a:gd name="T6" fmla="*/ 0 w 10"/>
                  <a:gd name="T7" fmla="*/ 5 h 38"/>
                  <a:gd name="T8" fmla="*/ 5 w 10"/>
                  <a:gd name="T9" fmla="*/ 0 h 38"/>
                  <a:gd name="T10" fmla="*/ 5 w 10"/>
                  <a:gd name="T11" fmla="*/ 0 h 38"/>
                  <a:gd name="T12" fmla="*/ 10 w 10"/>
                  <a:gd name="T13" fmla="*/ 5 h 38"/>
                  <a:gd name="T14" fmla="*/ 10 w 10"/>
                  <a:gd name="T15" fmla="*/ 33 h 38"/>
                  <a:gd name="T16" fmla="*/ 5 w 10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38">
                    <a:moveTo>
                      <a:pt x="5" y="38"/>
                    </a:moveTo>
                    <a:cubicBezTo>
                      <a:pt x="5" y="38"/>
                      <a:pt x="5" y="38"/>
                      <a:pt x="5" y="38"/>
                    </a:cubicBezTo>
                    <a:cubicBezTo>
                      <a:pt x="2" y="38"/>
                      <a:pt x="0" y="36"/>
                      <a:pt x="0" y="3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6"/>
                      <a:pt x="8" y="38"/>
                      <a:pt x="5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33">
                <a:extLst>
                  <a:ext uri="{FF2B5EF4-FFF2-40B4-BE49-F238E27FC236}">
                    <a16:creationId xmlns:a16="http://schemas.microsoft.com/office/drawing/2014/main" id="{C7DDABB4-3E3C-FB3D-8330-3AD595B8D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1780" y="4115340"/>
                <a:ext cx="38100" cy="512763"/>
              </a:xfrm>
              <a:custGeom>
                <a:avLst/>
                <a:gdLst>
                  <a:gd name="T0" fmla="*/ 5 w 10"/>
                  <a:gd name="T1" fmla="*/ 136 h 136"/>
                  <a:gd name="T2" fmla="*/ 5 w 10"/>
                  <a:gd name="T3" fmla="*/ 136 h 136"/>
                  <a:gd name="T4" fmla="*/ 0 w 10"/>
                  <a:gd name="T5" fmla="*/ 131 h 136"/>
                  <a:gd name="T6" fmla="*/ 0 w 10"/>
                  <a:gd name="T7" fmla="*/ 5 h 136"/>
                  <a:gd name="T8" fmla="*/ 5 w 10"/>
                  <a:gd name="T9" fmla="*/ 0 h 136"/>
                  <a:gd name="T10" fmla="*/ 5 w 10"/>
                  <a:gd name="T11" fmla="*/ 0 h 136"/>
                  <a:gd name="T12" fmla="*/ 10 w 10"/>
                  <a:gd name="T13" fmla="*/ 5 h 136"/>
                  <a:gd name="T14" fmla="*/ 10 w 10"/>
                  <a:gd name="T15" fmla="*/ 131 h 136"/>
                  <a:gd name="T16" fmla="*/ 5 w 10"/>
                  <a:gd name="T17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36">
                    <a:moveTo>
                      <a:pt x="5" y="136"/>
                    </a:moveTo>
                    <a:cubicBezTo>
                      <a:pt x="5" y="136"/>
                      <a:pt x="5" y="136"/>
                      <a:pt x="5" y="136"/>
                    </a:cubicBezTo>
                    <a:cubicBezTo>
                      <a:pt x="2" y="136"/>
                      <a:pt x="0" y="134"/>
                      <a:pt x="0" y="1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131"/>
                      <a:pt x="10" y="131"/>
                      <a:pt x="10" y="131"/>
                    </a:cubicBezTo>
                    <a:cubicBezTo>
                      <a:pt x="10" y="134"/>
                      <a:pt x="8" y="136"/>
                      <a:pt x="5" y="1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34">
                <a:extLst>
                  <a:ext uri="{FF2B5EF4-FFF2-40B4-BE49-F238E27FC236}">
                    <a16:creationId xmlns:a16="http://schemas.microsoft.com/office/drawing/2014/main" id="{844FD90D-F11D-158B-5B41-A7DC7D4F89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5918" y="4210590"/>
                <a:ext cx="36512" cy="323850"/>
              </a:xfrm>
              <a:custGeom>
                <a:avLst/>
                <a:gdLst>
                  <a:gd name="T0" fmla="*/ 5 w 10"/>
                  <a:gd name="T1" fmla="*/ 86 h 86"/>
                  <a:gd name="T2" fmla="*/ 5 w 10"/>
                  <a:gd name="T3" fmla="*/ 86 h 86"/>
                  <a:gd name="T4" fmla="*/ 0 w 10"/>
                  <a:gd name="T5" fmla="*/ 80 h 86"/>
                  <a:gd name="T6" fmla="*/ 0 w 10"/>
                  <a:gd name="T7" fmla="*/ 5 h 86"/>
                  <a:gd name="T8" fmla="*/ 5 w 10"/>
                  <a:gd name="T9" fmla="*/ 0 h 86"/>
                  <a:gd name="T10" fmla="*/ 5 w 10"/>
                  <a:gd name="T11" fmla="*/ 0 h 86"/>
                  <a:gd name="T12" fmla="*/ 10 w 10"/>
                  <a:gd name="T13" fmla="*/ 5 h 86"/>
                  <a:gd name="T14" fmla="*/ 10 w 10"/>
                  <a:gd name="T15" fmla="*/ 80 h 86"/>
                  <a:gd name="T16" fmla="*/ 5 w 10"/>
                  <a:gd name="T1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86">
                    <a:moveTo>
                      <a:pt x="5" y="86"/>
                    </a:moveTo>
                    <a:cubicBezTo>
                      <a:pt x="5" y="86"/>
                      <a:pt x="5" y="86"/>
                      <a:pt x="5" y="86"/>
                    </a:cubicBezTo>
                    <a:cubicBezTo>
                      <a:pt x="2" y="86"/>
                      <a:pt x="0" y="83"/>
                      <a:pt x="0" y="8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80"/>
                      <a:pt x="10" y="80"/>
                      <a:pt x="10" y="80"/>
                    </a:cubicBezTo>
                    <a:cubicBezTo>
                      <a:pt x="10" y="83"/>
                      <a:pt x="8" y="86"/>
                      <a:pt x="5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35">
                <a:extLst>
                  <a:ext uri="{FF2B5EF4-FFF2-40B4-BE49-F238E27FC236}">
                    <a16:creationId xmlns:a16="http://schemas.microsoft.com/office/drawing/2014/main" id="{442DFA60-AB59-CE2E-9135-A4C39E9D3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43705" y="4307427"/>
                <a:ext cx="42862" cy="125413"/>
              </a:xfrm>
              <a:custGeom>
                <a:avLst/>
                <a:gdLst>
                  <a:gd name="T0" fmla="*/ 6 w 11"/>
                  <a:gd name="T1" fmla="*/ 33 h 33"/>
                  <a:gd name="T2" fmla="*/ 6 w 11"/>
                  <a:gd name="T3" fmla="*/ 33 h 33"/>
                  <a:gd name="T4" fmla="*/ 0 w 11"/>
                  <a:gd name="T5" fmla="*/ 28 h 33"/>
                  <a:gd name="T6" fmla="*/ 0 w 11"/>
                  <a:gd name="T7" fmla="*/ 6 h 33"/>
                  <a:gd name="T8" fmla="*/ 6 w 11"/>
                  <a:gd name="T9" fmla="*/ 0 h 33"/>
                  <a:gd name="T10" fmla="*/ 6 w 11"/>
                  <a:gd name="T11" fmla="*/ 0 h 33"/>
                  <a:gd name="T12" fmla="*/ 11 w 11"/>
                  <a:gd name="T13" fmla="*/ 6 h 33"/>
                  <a:gd name="T14" fmla="*/ 11 w 11"/>
                  <a:gd name="T15" fmla="*/ 28 h 33"/>
                  <a:gd name="T16" fmla="*/ 6 w 11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3">
                    <a:moveTo>
                      <a:pt x="6" y="33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3" y="33"/>
                      <a:pt x="0" y="31"/>
                      <a:pt x="0" y="2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1" y="3"/>
                      <a:pt x="11" y="6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31"/>
                      <a:pt x="9" y="33"/>
                      <a:pt x="6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36">
                <a:extLst>
                  <a:ext uri="{FF2B5EF4-FFF2-40B4-BE49-F238E27FC236}">
                    <a16:creationId xmlns:a16="http://schemas.microsoft.com/office/drawing/2014/main" id="{1760C38C-991E-5217-F375-D88B322364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27843" y="4285202"/>
                <a:ext cx="41275" cy="174625"/>
              </a:xfrm>
              <a:custGeom>
                <a:avLst/>
                <a:gdLst>
                  <a:gd name="T0" fmla="*/ 6 w 11"/>
                  <a:gd name="T1" fmla="*/ 46 h 46"/>
                  <a:gd name="T2" fmla="*/ 6 w 11"/>
                  <a:gd name="T3" fmla="*/ 46 h 46"/>
                  <a:gd name="T4" fmla="*/ 0 w 11"/>
                  <a:gd name="T5" fmla="*/ 41 h 46"/>
                  <a:gd name="T6" fmla="*/ 0 w 11"/>
                  <a:gd name="T7" fmla="*/ 5 h 46"/>
                  <a:gd name="T8" fmla="*/ 6 w 11"/>
                  <a:gd name="T9" fmla="*/ 0 h 46"/>
                  <a:gd name="T10" fmla="*/ 6 w 11"/>
                  <a:gd name="T11" fmla="*/ 0 h 46"/>
                  <a:gd name="T12" fmla="*/ 11 w 11"/>
                  <a:gd name="T13" fmla="*/ 5 h 46"/>
                  <a:gd name="T14" fmla="*/ 11 w 11"/>
                  <a:gd name="T15" fmla="*/ 41 h 46"/>
                  <a:gd name="T16" fmla="*/ 6 w 11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6">
                    <a:moveTo>
                      <a:pt x="6" y="46"/>
                    </a:moveTo>
                    <a:cubicBezTo>
                      <a:pt x="6" y="46"/>
                      <a:pt x="6" y="46"/>
                      <a:pt x="6" y="46"/>
                    </a:cubicBezTo>
                    <a:cubicBezTo>
                      <a:pt x="3" y="46"/>
                      <a:pt x="0" y="44"/>
                      <a:pt x="0" y="4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1" y="2"/>
                      <a:pt x="11" y="5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4"/>
                      <a:pt x="9" y="46"/>
                      <a:pt x="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37">
                <a:extLst>
                  <a:ext uri="{FF2B5EF4-FFF2-40B4-BE49-F238E27FC236}">
                    <a16:creationId xmlns:a16="http://schemas.microsoft.com/office/drawing/2014/main" id="{05CCA26A-F5B8-D7B3-6643-816680E25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10393" y="4175665"/>
                <a:ext cx="41275" cy="392113"/>
              </a:xfrm>
              <a:custGeom>
                <a:avLst/>
                <a:gdLst>
                  <a:gd name="T0" fmla="*/ 6 w 11"/>
                  <a:gd name="T1" fmla="*/ 104 h 104"/>
                  <a:gd name="T2" fmla="*/ 6 w 11"/>
                  <a:gd name="T3" fmla="*/ 104 h 104"/>
                  <a:gd name="T4" fmla="*/ 0 w 11"/>
                  <a:gd name="T5" fmla="*/ 99 h 104"/>
                  <a:gd name="T6" fmla="*/ 0 w 11"/>
                  <a:gd name="T7" fmla="*/ 5 h 104"/>
                  <a:gd name="T8" fmla="*/ 6 w 11"/>
                  <a:gd name="T9" fmla="*/ 0 h 104"/>
                  <a:gd name="T10" fmla="*/ 6 w 11"/>
                  <a:gd name="T11" fmla="*/ 0 h 104"/>
                  <a:gd name="T12" fmla="*/ 11 w 11"/>
                  <a:gd name="T13" fmla="*/ 5 h 104"/>
                  <a:gd name="T14" fmla="*/ 11 w 11"/>
                  <a:gd name="T15" fmla="*/ 99 h 104"/>
                  <a:gd name="T16" fmla="*/ 6 w 11"/>
                  <a:gd name="T17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04">
                    <a:moveTo>
                      <a:pt x="6" y="104"/>
                    </a:moveTo>
                    <a:cubicBezTo>
                      <a:pt x="6" y="104"/>
                      <a:pt x="6" y="104"/>
                      <a:pt x="6" y="104"/>
                    </a:cubicBezTo>
                    <a:cubicBezTo>
                      <a:pt x="3" y="104"/>
                      <a:pt x="0" y="102"/>
                      <a:pt x="0" y="9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8" y="0"/>
                      <a:pt x="11" y="2"/>
                      <a:pt x="11" y="5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11" y="102"/>
                      <a:pt x="8" y="104"/>
                      <a:pt x="6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38">
                <a:extLst>
                  <a:ext uri="{FF2B5EF4-FFF2-40B4-BE49-F238E27FC236}">
                    <a16:creationId xmlns:a16="http://schemas.microsoft.com/office/drawing/2014/main" id="{142ECBDE-6961-FDF5-94B9-755FD4EF0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92943" y="4232815"/>
                <a:ext cx="41275" cy="279400"/>
              </a:xfrm>
              <a:custGeom>
                <a:avLst/>
                <a:gdLst>
                  <a:gd name="T0" fmla="*/ 5 w 11"/>
                  <a:gd name="T1" fmla="*/ 74 h 74"/>
                  <a:gd name="T2" fmla="*/ 5 w 11"/>
                  <a:gd name="T3" fmla="*/ 74 h 74"/>
                  <a:gd name="T4" fmla="*/ 0 w 11"/>
                  <a:gd name="T5" fmla="*/ 69 h 74"/>
                  <a:gd name="T6" fmla="*/ 0 w 11"/>
                  <a:gd name="T7" fmla="*/ 5 h 74"/>
                  <a:gd name="T8" fmla="*/ 5 w 11"/>
                  <a:gd name="T9" fmla="*/ 0 h 74"/>
                  <a:gd name="T10" fmla="*/ 5 w 11"/>
                  <a:gd name="T11" fmla="*/ 0 h 74"/>
                  <a:gd name="T12" fmla="*/ 11 w 11"/>
                  <a:gd name="T13" fmla="*/ 5 h 74"/>
                  <a:gd name="T14" fmla="*/ 11 w 11"/>
                  <a:gd name="T15" fmla="*/ 69 h 74"/>
                  <a:gd name="T16" fmla="*/ 5 w 11"/>
                  <a:gd name="T17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74">
                    <a:moveTo>
                      <a:pt x="5" y="74"/>
                    </a:moveTo>
                    <a:cubicBezTo>
                      <a:pt x="5" y="74"/>
                      <a:pt x="5" y="74"/>
                      <a:pt x="5" y="74"/>
                    </a:cubicBezTo>
                    <a:cubicBezTo>
                      <a:pt x="3" y="74"/>
                      <a:pt x="0" y="72"/>
                      <a:pt x="0" y="6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2"/>
                      <a:pt x="11" y="5"/>
                    </a:cubicBezTo>
                    <a:cubicBezTo>
                      <a:pt x="11" y="69"/>
                      <a:pt x="11" y="69"/>
                      <a:pt x="11" y="69"/>
                    </a:cubicBezTo>
                    <a:cubicBezTo>
                      <a:pt x="11" y="72"/>
                      <a:pt x="8" y="74"/>
                      <a:pt x="5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39">
                <a:extLst>
                  <a:ext uri="{FF2B5EF4-FFF2-40B4-BE49-F238E27FC236}">
                    <a16:creationId xmlns:a16="http://schemas.microsoft.com/office/drawing/2014/main" id="{DAD0DA1B-6349-E4FB-25C9-14116620E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5493" y="4307427"/>
                <a:ext cx="42862" cy="125413"/>
              </a:xfrm>
              <a:custGeom>
                <a:avLst/>
                <a:gdLst>
                  <a:gd name="T0" fmla="*/ 5 w 11"/>
                  <a:gd name="T1" fmla="*/ 33 h 33"/>
                  <a:gd name="T2" fmla="*/ 5 w 11"/>
                  <a:gd name="T3" fmla="*/ 33 h 33"/>
                  <a:gd name="T4" fmla="*/ 0 w 11"/>
                  <a:gd name="T5" fmla="*/ 28 h 33"/>
                  <a:gd name="T6" fmla="*/ 0 w 11"/>
                  <a:gd name="T7" fmla="*/ 6 h 33"/>
                  <a:gd name="T8" fmla="*/ 5 w 11"/>
                  <a:gd name="T9" fmla="*/ 0 h 33"/>
                  <a:gd name="T10" fmla="*/ 5 w 11"/>
                  <a:gd name="T11" fmla="*/ 0 h 33"/>
                  <a:gd name="T12" fmla="*/ 11 w 11"/>
                  <a:gd name="T13" fmla="*/ 6 h 33"/>
                  <a:gd name="T14" fmla="*/ 11 w 11"/>
                  <a:gd name="T15" fmla="*/ 28 h 33"/>
                  <a:gd name="T16" fmla="*/ 5 w 11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3">
                    <a:moveTo>
                      <a:pt x="5" y="33"/>
                    </a:moveTo>
                    <a:cubicBezTo>
                      <a:pt x="5" y="33"/>
                      <a:pt x="5" y="33"/>
                      <a:pt x="5" y="33"/>
                    </a:cubicBezTo>
                    <a:cubicBezTo>
                      <a:pt x="2" y="33"/>
                      <a:pt x="0" y="31"/>
                      <a:pt x="0" y="2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3"/>
                      <a:pt x="11" y="6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31"/>
                      <a:pt x="8" y="33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40">
                <a:extLst>
                  <a:ext uri="{FF2B5EF4-FFF2-40B4-BE49-F238E27FC236}">
                    <a16:creationId xmlns:a16="http://schemas.microsoft.com/office/drawing/2014/main" id="{EA679585-0AE5-A858-35F3-28E7044629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3918" y="4259802"/>
                <a:ext cx="41275" cy="225425"/>
              </a:xfrm>
              <a:custGeom>
                <a:avLst/>
                <a:gdLst>
                  <a:gd name="T0" fmla="*/ 5 w 11"/>
                  <a:gd name="T1" fmla="*/ 60 h 60"/>
                  <a:gd name="T2" fmla="*/ 5 w 11"/>
                  <a:gd name="T3" fmla="*/ 60 h 60"/>
                  <a:gd name="T4" fmla="*/ 0 w 11"/>
                  <a:gd name="T5" fmla="*/ 54 h 60"/>
                  <a:gd name="T6" fmla="*/ 0 w 11"/>
                  <a:gd name="T7" fmla="*/ 5 h 60"/>
                  <a:gd name="T8" fmla="*/ 5 w 11"/>
                  <a:gd name="T9" fmla="*/ 0 h 60"/>
                  <a:gd name="T10" fmla="*/ 5 w 11"/>
                  <a:gd name="T11" fmla="*/ 0 h 60"/>
                  <a:gd name="T12" fmla="*/ 11 w 11"/>
                  <a:gd name="T13" fmla="*/ 5 h 60"/>
                  <a:gd name="T14" fmla="*/ 11 w 11"/>
                  <a:gd name="T15" fmla="*/ 54 h 60"/>
                  <a:gd name="T16" fmla="*/ 5 w 11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60">
                    <a:moveTo>
                      <a:pt x="5" y="60"/>
                    </a:moveTo>
                    <a:cubicBezTo>
                      <a:pt x="5" y="60"/>
                      <a:pt x="5" y="60"/>
                      <a:pt x="5" y="60"/>
                    </a:cubicBezTo>
                    <a:cubicBezTo>
                      <a:pt x="2" y="60"/>
                      <a:pt x="0" y="57"/>
                      <a:pt x="0" y="5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2"/>
                      <a:pt x="11" y="5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1" y="57"/>
                      <a:pt x="8" y="60"/>
                      <a:pt x="5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5528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F1C516F-A904-4932-8399-FEC166733C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560"/>
            <a:ext cx="12192000" cy="3549050"/>
          </a:xfrm>
          <a:custGeom>
            <a:avLst/>
            <a:gdLst>
              <a:gd name="connsiteX0" fmla="*/ 0 w 12192000"/>
              <a:gd name="connsiteY0" fmla="*/ 0 h 3549050"/>
              <a:gd name="connsiteX1" fmla="*/ 12192000 w 12192000"/>
              <a:gd name="connsiteY1" fmla="*/ 0 h 3549050"/>
              <a:gd name="connsiteX2" fmla="*/ 12192000 w 12192000"/>
              <a:gd name="connsiteY2" fmla="*/ 3549050 h 3549050"/>
              <a:gd name="connsiteX3" fmla="*/ 0 w 12192000"/>
              <a:gd name="connsiteY3" fmla="*/ 3549050 h 354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549050">
                <a:moveTo>
                  <a:pt x="0" y="0"/>
                </a:moveTo>
                <a:lnTo>
                  <a:pt x="12192000" y="0"/>
                </a:lnTo>
                <a:lnTo>
                  <a:pt x="12192000" y="3549050"/>
                </a:lnTo>
                <a:lnTo>
                  <a:pt x="0" y="354905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7CC803-2D95-4035-9A30-B8300D91FC24}"/>
              </a:ext>
            </a:extLst>
          </p:cNvPr>
          <p:cNvSpPr/>
          <p:nvPr userDrawn="1"/>
        </p:nvSpPr>
        <p:spPr>
          <a:xfrm>
            <a:off x="11248422" y="5951822"/>
            <a:ext cx="416574" cy="416574"/>
          </a:xfrm>
          <a:prstGeom prst="roundRect">
            <a:avLst/>
          </a:prstGeom>
          <a:solidFill>
            <a:srgbClr val="38A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9300E2-B582-45DD-A229-41A32499CFFA}"/>
              </a:ext>
            </a:extLst>
          </p:cNvPr>
          <p:cNvSpPr txBox="1"/>
          <p:nvPr userDrawn="1"/>
        </p:nvSpPr>
        <p:spPr>
          <a:xfrm>
            <a:off x="11259379" y="6006221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F6A2F462-32B3-488D-90DB-49132677E6B6}" type="slidenum">
              <a:rPr lang="en-US" sz="1400" b="1" smtClean="0">
                <a:solidFill>
                  <a:schemeClr val="bg1"/>
                </a:solidFill>
                <a:latin typeface="Nunito Sans" panose="00000500000000000000" pitchFamily="2" charset="0"/>
              </a:rPr>
              <a:pPr algn="ctr"/>
              <a:t>‹#›</a:t>
            </a:fld>
            <a:endParaRPr lang="en-US" sz="1400" b="1">
              <a:solidFill>
                <a:schemeClr val="bg1"/>
              </a:solidFill>
              <a:latin typeface="Nunito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191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ABCA60-5017-4F6C-8081-9B34DFEF7E4D}"/>
              </a:ext>
            </a:extLst>
          </p:cNvPr>
          <p:cNvSpPr/>
          <p:nvPr userDrawn="1"/>
        </p:nvSpPr>
        <p:spPr>
          <a:xfrm>
            <a:off x="8451057" y="14994"/>
            <a:ext cx="3740944" cy="684300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E7618F9-D4AC-4168-A6DF-AB1A5838F3A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72288" y="762131"/>
            <a:ext cx="5323126" cy="5482918"/>
          </a:xfrm>
          <a:custGeom>
            <a:avLst/>
            <a:gdLst>
              <a:gd name="connsiteX0" fmla="*/ 178378 w 5323126"/>
              <a:gd name="connsiteY0" fmla="*/ 0 h 5482918"/>
              <a:gd name="connsiteX1" fmla="*/ 5323126 w 5323126"/>
              <a:gd name="connsiteY1" fmla="*/ 0 h 5482918"/>
              <a:gd name="connsiteX2" fmla="*/ 5323126 w 5323126"/>
              <a:gd name="connsiteY2" fmla="*/ 5482918 h 5482918"/>
              <a:gd name="connsiteX3" fmla="*/ 178378 w 5323126"/>
              <a:gd name="connsiteY3" fmla="*/ 5482918 h 5482918"/>
              <a:gd name="connsiteX4" fmla="*/ 0 w 5323126"/>
              <a:gd name="connsiteY4" fmla="*/ 5304540 h 5482918"/>
              <a:gd name="connsiteX5" fmla="*/ 0 w 5323126"/>
              <a:gd name="connsiteY5" fmla="*/ 178378 h 5482918"/>
              <a:gd name="connsiteX6" fmla="*/ 178378 w 5323126"/>
              <a:gd name="connsiteY6" fmla="*/ 0 h 548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3126" h="5482918">
                <a:moveTo>
                  <a:pt x="178378" y="0"/>
                </a:moveTo>
                <a:lnTo>
                  <a:pt x="5323126" y="0"/>
                </a:lnTo>
                <a:lnTo>
                  <a:pt x="5323126" y="5482918"/>
                </a:lnTo>
                <a:lnTo>
                  <a:pt x="178378" y="5482918"/>
                </a:lnTo>
                <a:cubicBezTo>
                  <a:pt x="79863" y="5482918"/>
                  <a:pt x="0" y="5403055"/>
                  <a:pt x="0" y="5304540"/>
                </a:cubicBezTo>
                <a:lnTo>
                  <a:pt x="0" y="178378"/>
                </a:lnTo>
                <a:cubicBezTo>
                  <a:pt x="0" y="79863"/>
                  <a:pt x="79863" y="0"/>
                  <a:pt x="178378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89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A3BA9615-F305-439B-9134-025701359DD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17048" y="3471862"/>
            <a:ext cx="2774952" cy="3386137"/>
          </a:xfrm>
          <a:custGeom>
            <a:avLst/>
            <a:gdLst>
              <a:gd name="connsiteX0" fmla="*/ 0 w 2774952"/>
              <a:gd name="connsiteY0" fmla="*/ 0 h 3386137"/>
              <a:gd name="connsiteX1" fmla="*/ 2774952 w 2774952"/>
              <a:gd name="connsiteY1" fmla="*/ 0 h 3386137"/>
              <a:gd name="connsiteX2" fmla="*/ 2774952 w 2774952"/>
              <a:gd name="connsiteY2" fmla="*/ 3386137 h 3386137"/>
              <a:gd name="connsiteX3" fmla="*/ 0 w 2774952"/>
              <a:gd name="connsiteY3" fmla="*/ 3386137 h 338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4952" h="3386137">
                <a:moveTo>
                  <a:pt x="0" y="0"/>
                </a:moveTo>
                <a:lnTo>
                  <a:pt x="2774952" y="0"/>
                </a:lnTo>
                <a:lnTo>
                  <a:pt x="2774952" y="3386137"/>
                </a:lnTo>
                <a:lnTo>
                  <a:pt x="0" y="3386137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9A243C06-8D54-427E-A2AD-66DD526A5F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16912" y="3471862"/>
            <a:ext cx="2798538" cy="3386137"/>
          </a:xfrm>
          <a:custGeom>
            <a:avLst/>
            <a:gdLst>
              <a:gd name="connsiteX0" fmla="*/ 0 w 2798538"/>
              <a:gd name="connsiteY0" fmla="*/ 0 h 3386137"/>
              <a:gd name="connsiteX1" fmla="*/ 2798538 w 2798538"/>
              <a:gd name="connsiteY1" fmla="*/ 0 h 3386137"/>
              <a:gd name="connsiteX2" fmla="*/ 2798538 w 2798538"/>
              <a:gd name="connsiteY2" fmla="*/ 3386137 h 3386137"/>
              <a:gd name="connsiteX3" fmla="*/ 0 w 2798538"/>
              <a:gd name="connsiteY3" fmla="*/ 3386137 h 338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8538" h="3386137">
                <a:moveTo>
                  <a:pt x="0" y="0"/>
                </a:moveTo>
                <a:lnTo>
                  <a:pt x="2798538" y="0"/>
                </a:lnTo>
                <a:lnTo>
                  <a:pt x="2798538" y="3386137"/>
                </a:lnTo>
                <a:lnTo>
                  <a:pt x="0" y="3386137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8BEC2382-0F64-44DF-B911-134EA35F4C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6912" y="0"/>
            <a:ext cx="5675088" cy="3386137"/>
          </a:xfrm>
          <a:custGeom>
            <a:avLst/>
            <a:gdLst>
              <a:gd name="connsiteX0" fmla="*/ 0 w 5675088"/>
              <a:gd name="connsiteY0" fmla="*/ 0 h 3386137"/>
              <a:gd name="connsiteX1" fmla="*/ 5675088 w 5675088"/>
              <a:gd name="connsiteY1" fmla="*/ 0 h 3386137"/>
              <a:gd name="connsiteX2" fmla="*/ 5675088 w 5675088"/>
              <a:gd name="connsiteY2" fmla="*/ 3386137 h 3386137"/>
              <a:gd name="connsiteX3" fmla="*/ 0 w 5675088"/>
              <a:gd name="connsiteY3" fmla="*/ 3386137 h 338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5088" h="3386137">
                <a:moveTo>
                  <a:pt x="0" y="0"/>
                </a:moveTo>
                <a:lnTo>
                  <a:pt x="5675088" y="0"/>
                </a:lnTo>
                <a:lnTo>
                  <a:pt x="5675088" y="3386137"/>
                </a:lnTo>
                <a:lnTo>
                  <a:pt x="0" y="3386137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FD8AAD27-6089-4E54-AF7C-0A77E995D9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8457" y="3471862"/>
            <a:ext cx="3156857" cy="3386137"/>
          </a:xfrm>
          <a:custGeom>
            <a:avLst/>
            <a:gdLst>
              <a:gd name="connsiteX0" fmla="*/ 0 w 3156857"/>
              <a:gd name="connsiteY0" fmla="*/ 0 h 3386137"/>
              <a:gd name="connsiteX1" fmla="*/ 3156857 w 3156857"/>
              <a:gd name="connsiteY1" fmla="*/ 0 h 3386137"/>
              <a:gd name="connsiteX2" fmla="*/ 3156857 w 3156857"/>
              <a:gd name="connsiteY2" fmla="*/ 3386137 h 3386137"/>
              <a:gd name="connsiteX3" fmla="*/ 0 w 3156857"/>
              <a:gd name="connsiteY3" fmla="*/ 3386137 h 338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6857" h="3386137">
                <a:moveTo>
                  <a:pt x="0" y="0"/>
                </a:moveTo>
                <a:lnTo>
                  <a:pt x="3156857" y="0"/>
                </a:lnTo>
                <a:lnTo>
                  <a:pt x="3156857" y="3386137"/>
                </a:lnTo>
                <a:lnTo>
                  <a:pt x="0" y="3386137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207AEDF-A5A5-4EFD-AC7A-AEA1A82DD7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58456" y="0"/>
            <a:ext cx="3156857" cy="3386137"/>
          </a:xfrm>
          <a:custGeom>
            <a:avLst/>
            <a:gdLst>
              <a:gd name="connsiteX0" fmla="*/ 0 w 3156857"/>
              <a:gd name="connsiteY0" fmla="*/ 0 h 3386137"/>
              <a:gd name="connsiteX1" fmla="*/ 3156857 w 3156857"/>
              <a:gd name="connsiteY1" fmla="*/ 0 h 3386137"/>
              <a:gd name="connsiteX2" fmla="*/ 3156857 w 3156857"/>
              <a:gd name="connsiteY2" fmla="*/ 3386137 h 3386137"/>
              <a:gd name="connsiteX3" fmla="*/ 0 w 3156857"/>
              <a:gd name="connsiteY3" fmla="*/ 3386137 h 338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6857" h="3386137">
                <a:moveTo>
                  <a:pt x="0" y="0"/>
                </a:moveTo>
                <a:lnTo>
                  <a:pt x="3156857" y="0"/>
                </a:lnTo>
                <a:lnTo>
                  <a:pt x="3156857" y="3386137"/>
                </a:lnTo>
                <a:lnTo>
                  <a:pt x="0" y="3386137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50AE602-FFA8-41B6-9CAF-056E43D2CF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56857" cy="6858000"/>
          </a:xfrm>
          <a:custGeom>
            <a:avLst/>
            <a:gdLst>
              <a:gd name="connsiteX0" fmla="*/ 0 w 3156857"/>
              <a:gd name="connsiteY0" fmla="*/ 0 h 6858000"/>
              <a:gd name="connsiteX1" fmla="*/ 3156857 w 3156857"/>
              <a:gd name="connsiteY1" fmla="*/ 0 h 6858000"/>
              <a:gd name="connsiteX2" fmla="*/ 3156857 w 3156857"/>
              <a:gd name="connsiteY2" fmla="*/ 6858000 h 6858000"/>
              <a:gd name="connsiteX3" fmla="*/ 0 w 31568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6857" h="6858000">
                <a:moveTo>
                  <a:pt x="0" y="0"/>
                </a:moveTo>
                <a:lnTo>
                  <a:pt x="3156857" y="0"/>
                </a:lnTo>
                <a:lnTo>
                  <a:pt x="3156857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39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F96E55F-66B9-4F4C-82CD-ADFE71CC72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45858" y="428172"/>
            <a:ext cx="4100285" cy="3679371"/>
          </a:xfrm>
          <a:custGeom>
            <a:avLst/>
            <a:gdLst>
              <a:gd name="connsiteX0" fmla="*/ 0 w 4100285"/>
              <a:gd name="connsiteY0" fmla="*/ 0 h 3679371"/>
              <a:gd name="connsiteX1" fmla="*/ 4100285 w 4100285"/>
              <a:gd name="connsiteY1" fmla="*/ 0 h 3679371"/>
              <a:gd name="connsiteX2" fmla="*/ 4100285 w 4100285"/>
              <a:gd name="connsiteY2" fmla="*/ 3679371 h 3679371"/>
              <a:gd name="connsiteX3" fmla="*/ 0 w 4100285"/>
              <a:gd name="connsiteY3" fmla="*/ 3679371 h 367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0285" h="3679371">
                <a:moveTo>
                  <a:pt x="0" y="0"/>
                </a:moveTo>
                <a:lnTo>
                  <a:pt x="4100285" y="0"/>
                </a:lnTo>
                <a:lnTo>
                  <a:pt x="4100285" y="3679371"/>
                </a:lnTo>
                <a:lnTo>
                  <a:pt x="0" y="3679371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4E6729A-7654-460F-8333-8755CADCA5B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45858" y="4230914"/>
            <a:ext cx="4100285" cy="2198914"/>
          </a:xfrm>
          <a:custGeom>
            <a:avLst/>
            <a:gdLst>
              <a:gd name="connsiteX0" fmla="*/ 0 w 4100285"/>
              <a:gd name="connsiteY0" fmla="*/ 0 h 2198914"/>
              <a:gd name="connsiteX1" fmla="*/ 4100285 w 4100285"/>
              <a:gd name="connsiteY1" fmla="*/ 0 h 2198914"/>
              <a:gd name="connsiteX2" fmla="*/ 4100285 w 4100285"/>
              <a:gd name="connsiteY2" fmla="*/ 2198914 h 2198914"/>
              <a:gd name="connsiteX3" fmla="*/ 0 w 4100285"/>
              <a:gd name="connsiteY3" fmla="*/ 2198914 h 219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0285" h="2198914">
                <a:moveTo>
                  <a:pt x="0" y="0"/>
                </a:moveTo>
                <a:lnTo>
                  <a:pt x="4100285" y="0"/>
                </a:lnTo>
                <a:lnTo>
                  <a:pt x="4100285" y="2198914"/>
                </a:lnTo>
                <a:lnTo>
                  <a:pt x="0" y="2198914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92F7B76-485E-421A-91D0-0BDC13A9D8A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8172" y="2866572"/>
            <a:ext cx="3497943" cy="3563257"/>
          </a:xfrm>
          <a:custGeom>
            <a:avLst/>
            <a:gdLst>
              <a:gd name="connsiteX0" fmla="*/ 0 w 3497943"/>
              <a:gd name="connsiteY0" fmla="*/ 0 h 3563257"/>
              <a:gd name="connsiteX1" fmla="*/ 3497943 w 3497943"/>
              <a:gd name="connsiteY1" fmla="*/ 0 h 3563257"/>
              <a:gd name="connsiteX2" fmla="*/ 3497943 w 3497943"/>
              <a:gd name="connsiteY2" fmla="*/ 3563257 h 3563257"/>
              <a:gd name="connsiteX3" fmla="*/ 0 w 3497943"/>
              <a:gd name="connsiteY3" fmla="*/ 3563257 h 356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7943" h="3563257">
                <a:moveTo>
                  <a:pt x="0" y="0"/>
                </a:moveTo>
                <a:lnTo>
                  <a:pt x="3497943" y="0"/>
                </a:lnTo>
                <a:lnTo>
                  <a:pt x="3497943" y="3563257"/>
                </a:lnTo>
                <a:lnTo>
                  <a:pt x="0" y="3563257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4D278B7-6781-4F6A-BD07-EBA5A9DC68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65887" y="428172"/>
            <a:ext cx="3497943" cy="2322286"/>
          </a:xfrm>
          <a:custGeom>
            <a:avLst/>
            <a:gdLst>
              <a:gd name="connsiteX0" fmla="*/ 0 w 3497943"/>
              <a:gd name="connsiteY0" fmla="*/ 0 h 2322286"/>
              <a:gd name="connsiteX1" fmla="*/ 3497943 w 3497943"/>
              <a:gd name="connsiteY1" fmla="*/ 0 h 2322286"/>
              <a:gd name="connsiteX2" fmla="*/ 3497943 w 3497943"/>
              <a:gd name="connsiteY2" fmla="*/ 2322286 h 2322286"/>
              <a:gd name="connsiteX3" fmla="*/ 0 w 3497943"/>
              <a:gd name="connsiteY3" fmla="*/ 2322286 h 232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7943" h="2322286">
                <a:moveTo>
                  <a:pt x="0" y="0"/>
                </a:moveTo>
                <a:lnTo>
                  <a:pt x="3497943" y="0"/>
                </a:lnTo>
                <a:lnTo>
                  <a:pt x="3497943" y="2322286"/>
                </a:lnTo>
                <a:lnTo>
                  <a:pt x="0" y="2322286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4CB5A38-CEEB-4847-883C-96D1B5BA93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65887" y="2866572"/>
            <a:ext cx="3497943" cy="3563257"/>
          </a:xfrm>
          <a:custGeom>
            <a:avLst/>
            <a:gdLst>
              <a:gd name="connsiteX0" fmla="*/ 0 w 3497943"/>
              <a:gd name="connsiteY0" fmla="*/ 0 h 3563257"/>
              <a:gd name="connsiteX1" fmla="*/ 3497943 w 3497943"/>
              <a:gd name="connsiteY1" fmla="*/ 0 h 3563257"/>
              <a:gd name="connsiteX2" fmla="*/ 3497943 w 3497943"/>
              <a:gd name="connsiteY2" fmla="*/ 3563257 h 3563257"/>
              <a:gd name="connsiteX3" fmla="*/ 0 w 3497943"/>
              <a:gd name="connsiteY3" fmla="*/ 3563257 h 356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7943" h="3563257">
                <a:moveTo>
                  <a:pt x="0" y="0"/>
                </a:moveTo>
                <a:lnTo>
                  <a:pt x="3497943" y="0"/>
                </a:lnTo>
                <a:lnTo>
                  <a:pt x="3497943" y="3563257"/>
                </a:lnTo>
                <a:lnTo>
                  <a:pt x="0" y="3563257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41410BF-1B43-4F40-8588-644F1DD346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8172" y="428172"/>
            <a:ext cx="3497943" cy="2322286"/>
          </a:xfrm>
          <a:custGeom>
            <a:avLst/>
            <a:gdLst>
              <a:gd name="connsiteX0" fmla="*/ 0 w 3497943"/>
              <a:gd name="connsiteY0" fmla="*/ 0 h 2322286"/>
              <a:gd name="connsiteX1" fmla="*/ 3497943 w 3497943"/>
              <a:gd name="connsiteY1" fmla="*/ 0 h 2322286"/>
              <a:gd name="connsiteX2" fmla="*/ 3497943 w 3497943"/>
              <a:gd name="connsiteY2" fmla="*/ 2322286 h 2322286"/>
              <a:gd name="connsiteX3" fmla="*/ 0 w 3497943"/>
              <a:gd name="connsiteY3" fmla="*/ 2322286 h 232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7943" h="2322286">
                <a:moveTo>
                  <a:pt x="0" y="0"/>
                </a:moveTo>
                <a:lnTo>
                  <a:pt x="3497943" y="0"/>
                </a:lnTo>
                <a:lnTo>
                  <a:pt x="3497943" y="2322286"/>
                </a:lnTo>
                <a:lnTo>
                  <a:pt x="0" y="2322286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2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8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B2945C9-9F83-4BA6-96BC-CD8C567D21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71D99A-85A5-4EE6-B3E4-E9FC711D0285}"/>
              </a:ext>
            </a:extLst>
          </p:cNvPr>
          <p:cNvSpPr/>
          <p:nvPr userDrawn="1"/>
        </p:nvSpPr>
        <p:spPr>
          <a:xfrm>
            <a:off x="0" y="3411520"/>
            <a:ext cx="12192000" cy="344647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324F2AC-DD38-4133-91BF-933B826B01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38899" y="1834096"/>
            <a:ext cx="2716663" cy="3446478"/>
          </a:xfrm>
          <a:custGeom>
            <a:avLst/>
            <a:gdLst>
              <a:gd name="connsiteX0" fmla="*/ 128906 w 2716663"/>
              <a:gd name="connsiteY0" fmla="*/ 0 h 3446478"/>
              <a:gd name="connsiteX1" fmla="*/ 2587757 w 2716663"/>
              <a:gd name="connsiteY1" fmla="*/ 0 h 3446478"/>
              <a:gd name="connsiteX2" fmla="*/ 2716663 w 2716663"/>
              <a:gd name="connsiteY2" fmla="*/ 128906 h 3446478"/>
              <a:gd name="connsiteX3" fmla="*/ 2716663 w 2716663"/>
              <a:gd name="connsiteY3" fmla="*/ 3317572 h 3446478"/>
              <a:gd name="connsiteX4" fmla="*/ 2587757 w 2716663"/>
              <a:gd name="connsiteY4" fmla="*/ 3446478 h 3446478"/>
              <a:gd name="connsiteX5" fmla="*/ 128906 w 2716663"/>
              <a:gd name="connsiteY5" fmla="*/ 3446478 h 3446478"/>
              <a:gd name="connsiteX6" fmla="*/ 0 w 2716663"/>
              <a:gd name="connsiteY6" fmla="*/ 3317572 h 3446478"/>
              <a:gd name="connsiteX7" fmla="*/ 0 w 2716663"/>
              <a:gd name="connsiteY7" fmla="*/ 128906 h 3446478"/>
              <a:gd name="connsiteX8" fmla="*/ 128906 w 2716663"/>
              <a:gd name="connsiteY8" fmla="*/ 0 h 3446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6663" h="3446478">
                <a:moveTo>
                  <a:pt x="128906" y="0"/>
                </a:moveTo>
                <a:lnTo>
                  <a:pt x="2587757" y="0"/>
                </a:lnTo>
                <a:cubicBezTo>
                  <a:pt x="2658950" y="0"/>
                  <a:pt x="2716663" y="57713"/>
                  <a:pt x="2716663" y="128906"/>
                </a:cubicBezTo>
                <a:lnTo>
                  <a:pt x="2716663" y="3317572"/>
                </a:lnTo>
                <a:cubicBezTo>
                  <a:pt x="2716663" y="3388765"/>
                  <a:pt x="2658950" y="3446478"/>
                  <a:pt x="2587757" y="3446478"/>
                </a:cubicBezTo>
                <a:lnTo>
                  <a:pt x="128906" y="3446478"/>
                </a:lnTo>
                <a:cubicBezTo>
                  <a:pt x="57713" y="3446478"/>
                  <a:pt x="0" y="3388765"/>
                  <a:pt x="0" y="3317572"/>
                </a:cubicBezTo>
                <a:lnTo>
                  <a:pt x="0" y="128906"/>
                </a:lnTo>
                <a:cubicBezTo>
                  <a:pt x="0" y="57713"/>
                  <a:pt x="57713" y="0"/>
                  <a:pt x="128906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584C00D-C1E7-4C6E-8DD9-CAB21ED8F2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37910" y="1834096"/>
            <a:ext cx="2716663" cy="3446478"/>
          </a:xfrm>
          <a:custGeom>
            <a:avLst/>
            <a:gdLst>
              <a:gd name="connsiteX0" fmla="*/ 128906 w 2716663"/>
              <a:gd name="connsiteY0" fmla="*/ 0 h 3446478"/>
              <a:gd name="connsiteX1" fmla="*/ 2587757 w 2716663"/>
              <a:gd name="connsiteY1" fmla="*/ 0 h 3446478"/>
              <a:gd name="connsiteX2" fmla="*/ 2716663 w 2716663"/>
              <a:gd name="connsiteY2" fmla="*/ 128906 h 3446478"/>
              <a:gd name="connsiteX3" fmla="*/ 2716663 w 2716663"/>
              <a:gd name="connsiteY3" fmla="*/ 3317572 h 3446478"/>
              <a:gd name="connsiteX4" fmla="*/ 2587757 w 2716663"/>
              <a:gd name="connsiteY4" fmla="*/ 3446478 h 3446478"/>
              <a:gd name="connsiteX5" fmla="*/ 128906 w 2716663"/>
              <a:gd name="connsiteY5" fmla="*/ 3446478 h 3446478"/>
              <a:gd name="connsiteX6" fmla="*/ 0 w 2716663"/>
              <a:gd name="connsiteY6" fmla="*/ 3317572 h 3446478"/>
              <a:gd name="connsiteX7" fmla="*/ 0 w 2716663"/>
              <a:gd name="connsiteY7" fmla="*/ 128906 h 3446478"/>
              <a:gd name="connsiteX8" fmla="*/ 128906 w 2716663"/>
              <a:gd name="connsiteY8" fmla="*/ 0 h 3446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6663" h="3446478">
                <a:moveTo>
                  <a:pt x="128906" y="0"/>
                </a:moveTo>
                <a:lnTo>
                  <a:pt x="2587757" y="0"/>
                </a:lnTo>
                <a:cubicBezTo>
                  <a:pt x="2658950" y="0"/>
                  <a:pt x="2716663" y="57713"/>
                  <a:pt x="2716663" y="128906"/>
                </a:cubicBezTo>
                <a:lnTo>
                  <a:pt x="2716663" y="3317572"/>
                </a:lnTo>
                <a:cubicBezTo>
                  <a:pt x="2716663" y="3388765"/>
                  <a:pt x="2658950" y="3446478"/>
                  <a:pt x="2587757" y="3446478"/>
                </a:cubicBezTo>
                <a:lnTo>
                  <a:pt x="128906" y="3446478"/>
                </a:lnTo>
                <a:cubicBezTo>
                  <a:pt x="57713" y="3446478"/>
                  <a:pt x="0" y="3388765"/>
                  <a:pt x="0" y="3317572"/>
                </a:cubicBezTo>
                <a:lnTo>
                  <a:pt x="0" y="128906"/>
                </a:lnTo>
                <a:cubicBezTo>
                  <a:pt x="0" y="57713"/>
                  <a:pt x="57713" y="0"/>
                  <a:pt x="128906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0491365E-A445-4884-8E0C-92F93F6101B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36681" y="1834096"/>
            <a:ext cx="2716663" cy="3446478"/>
          </a:xfrm>
          <a:custGeom>
            <a:avLst/>
            <a:gdLst>
              <a:gd name="connsiteX0" fmla="*/ 128906 w 2716663"/>
              <a:gd name="connsiteY0" fmla="*/ 0 h 3446478"/>
              <a:gd name="connsiteX1" fmla="*/ 2587757 w 2716663"/>
              <a:gd name="connsiteY1" fmla="*/ 0 h 3446478"/>
              <a:gd name="connsiteX2" fmla="*/ 2716663 w 2716663"/>
              <a:gd name="connsiteY2" fmla="*/ 128906 h 3446478"/>
              <a:gd name="connsiteX3" fmla="*/ 2716663 w 2716663"/>
              <a:gd name="connsiteY3" fmla="*/ 3317572 h 3446478"/>
              <a:gd name="connsiteX4" fmla="*/ 2587757 w 2716663"/>
              <a:gd name="connsiteY4" fmla="*/ 3446478 h 3446478"/>
              <a:gd name="connsiteX5" fmla="*/ 128906 w 2716663"/>
              <a:gd name="connsiteY5" fmla="*/ 3446478 h 3446478"/>
              <a:gd name="connsiteX6" fmla="*/ 0 w 2716663"/>
              <a:gd name="connsiteY6" fmla="*/ 3317572 h 3446478"/>
              <a:gd name="connsiteX7" fmla="*/ 0 w 2716663"/>
              <a:gd name="connsiteY7" fmla="*/ 128906 h 3446478"/>
              <a:gd name="connsiteX8" fmla="*/ 128906 w 2716663"/>
              <a:gd name="connsiteY8" fmla="*/ 0 h 3446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6663" h="3446478">
                <a:moveTo>
                  <a:pt x="128906" y="0"/>
                </a:moveTo>
                <a:lnTo>
                  <a:pt x="2587757" y="0"/>
                </a:lnTo>
                <a:cubicBezTo>
                  <a:pt x="2658950" y="0"/>
                  <a:pt x="2716663" y="57713"/>
                  <a:pt x="2716663" y="128906"/>
                </a:cubicBezTo>
                <a:lnTo>
                  <a:pt x="2716663" y="3317572"/>
                </a:lnTo>
                <a:cubicBezTo>
                  <a:pt x="2716663" y="3388765"/>
                  <a:pt x="2658950" y="3446478"/>
                  <a:pt x="2587757" y="3446478"/>
                </a:cubicBezTo>
                <a:lnTo>
                  <a:pt x="128906" y="3446478"/>
                </a:lnTo>
                <a:cubicBezTo>
                  <a:pt x="57713" y="3446478"/>
                  <a:pt x="0" y="3388765"/>
                  <a:pt x="0" y="3317572"/>
                </a:cubicBezTo>
                <a:lnTo>
                  <a:pt x="0" y="128906"/>
                </a:lnTo>
                <a:cubicBezTo>
                  <a:pt x="0" y="57713"/>
                  <a:pt x="57713" y="0"/>
                  <a:pt x="128906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2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39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5744785-6295-47BF-A35B-9FD55DA02D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3168774"/>
          </a:xfrm>
          <a:custGeom>
            <a:avLst/>
            <a:gdLst>
              <a:gd name="connsiteX0" fmla="*/ 0 w 12192000"/>
              <a:gd name="connsiteY0" fmla="*/ 0 h 3168774"/>
              <a:gd name="connsiteX1" fmla="*/ 12192000 w 12192000"/>
              <a:gd name="connsiteY1" fmla="*/ 0 h 3168774"/>
              <a:gd name="connsiteX2" fmla="*/ 12192000 w 12192000"/>
              <a:gd name="connsiteY2" fmla="*/ 3168774 h 3168774"/>
              <a:gd name="connsiteX3" fmla="*/ 0 w 12192000"/>
              <a:gd name="connsiteY3" fmla="*/ 3168774 h 316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68774">
                <a:moveTo>
                  <a:pt x="0" y="0"/>
                </a:moveTo>
                <a:lnTo>
                  <a:pt x="12192000" y="0"/>
                </a:lnTo>
                <a:lnTo>
                  <a:pt x="12192000" y="3168774"/>
                </a:lnTo>
                <a:lnTo>
                  <a:pt x="0" y="3168774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2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36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5A08F-A3E0-47F5-8333-2961AC627E62}"/>
              </a:ext>
            </a:extLst>
          </p:cNvPr>
          <p:cNvSpPr/>
          <p:nvPr userDrawn="1"/>
        </p:nvSpPr>
        <p:spPr>
          <a:xfrm>
            <a:off x="0" y="1"/>
            <a:ext cx="3853543" cy="6858000"/>
          </a:xfrm>
          <a:prstGeom prst="rect">
            <a:avLst/>
          </a:prstGeom>
          <a:solidFill>
            <a:srgbClr val="38A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9D8CF6-7C1E-452C-8E92-3E72AEF30BF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1407886"/>
            <a:ext cx="5123543" cy="3759200"/>
          </a:xfrm>
          <a:custGeom>
            <a:avLst/>
            <a:gdLst>
              <a:gd name="connsiteX0" fmla="*/ 0 w 5123543"/>
              <a:gd name="connsiteY0" fmla="*/ 0 h 3759200"/>
              <a:gd name="connsiteX1" fmla="*/ 5123543 w 5123543"/>
              <a:gd name="connsiteY1" fmla="*/ 0 h 3759200"/>
              <a:gd name="connsiteX2" fmla="*/ 5123543 w 5123543"/>
              <a:gd name="connsiteY2" fmla="*/ 3759200 h 3759200"/>
              <a:gd name="connsiteX3" fmla="*/ 0 w 5123543"/>
              <a:gd name="connsiteY3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3543" h="3759200">
                <a:moveTo>
                  <a:pt x="0" y="0"/>
                </a:moveTo>
                <a:lnTo>
                  <a:pt x="5123543" y="0"/>
                </a:lnTo>
                <a:lnTo>
                  <a:pt x="5123543" y="3759200"/>
                </a:lnTo>
                <a:lnTo>
                  <a:pt x="0" y="37592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2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641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6CAC32-F36A-437E-BDA7-35194F9CB657}"/>
              </a:ext>
            </a:extLst>
          </p:cNvPr>
          <p:cNvSpPr/>
          <p:nvPr userDrawn="1"/>
        </p:nvSpPr>
        <p:spPr>
          <a:xfrm>
            <a:off x="8955314" y="0"/>
            <a:ext cx="3236686" cy="6858000"/>
          </a:xfrm>
          <a:prstGeom prst="rect">
            <a:avLst/>
          </a:prstGeom>
          <a:solidFill>
            <a:srgbClr val="38A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728499-067D-4421-83EF-49846C61ED8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98229" y="580571"/>
            <a:ext cx="2866571" cy="5646058"/>
          </a:xfrm>
          <a:custGeom>
            <a:avLst/>
            <a:gdLst>
              <a:gd name="connsiteX0" fmla="*/ 281841 w 2866571"/>
              <a:gd name="connsiteY0" fmla="*/ 0 h 5646058"/>
              <a:gd name="connsiteX1" fmla="*/ 2584730 w 2866571"/>
              <a:gd name="connsiteY1" fmla="*/ 0 h 5646058"/>
              <a:gd name="connsiteX2" fmla="*/ 2866571 w 2866571"/>
              <a:gd name="connsiteY2" fmla="*/ 281841 h 5646058"/>
              <a:gd name="connsiteX3" fmla="*/ 2866571 w 2866571"/>
              <a:gd name="connsiteY3" fmla="*/ 5364217 h 5646058"/>
              <a:gd name="connsiteX4" fmla="*/ 2584730 w 2866571"/>
              <a:gd name="connsiteY4" fmla="*/ 5646058 h 5646058"/>
              <a:gd name="connsiteX5" fmla="*/ 281841 w 2866571"/>
              <a:gd name="connsiteY5" fmla="*/ 5646058 h 5646058"/>
              <a:gd name="connsiteX6" fmla="*/ 0 w 2866571"/>
              <a:gd name="connsiteY6" fmla="*/ 5364217 h 5646058"/>
              <a:gd name="connsiteX7" fmla="*/ 0 w 2866571"/>
              <a:gd name="connsiteY7" fmla="*/ 281841 h 5646058"/>
              <a:gd name="connsiteX8" fmla="*/ 281841 w 2866571"/>
              <a:gd name="connsiteY8" fmla="*/ 0 h 564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6571" h="5646058">
                <a:moveTo>
                  <a:pt x="281841" y="0"/>
                </a:moveTo>
                <a:lnTo>
                  <a:pt x="2584730" y="0"/>
                </a:lnTo>
                <a:cubicBezTo>
                  <a:pt x="2740386" y="0"/>
                  <a:pt x="2866571" y="126185"/>
                  <a:pt x="2866571" y="281841"/>
                </a:cubicBezTo>
                <a:lnTo>
                  <a:pt x="2866571" y="5364217"/>
                </a:lnTo>
                <a:cubicBezTo>
                  <a:pt x="2866571" y="5519873"/>
                  <a:pt x="2740386" y="5646058"/>
                  <a:pt x="2584730" y="5646058"/>
                </a:cubicBezTo>
                <a:lnTo>
                  <a:pt x="281841" y="5646058"/>
                </a:lnTo>
                <a:cubicBezTo>
                  <a:pt x="126185" y="5646058"/>
                  <a:pt x="0" y="5519873"/>
                  <a:pt x="0" y="5364217"/>
                </a:cubicBezTo>
                <a:lnTo>
                  <a:pt x="0" y="281841"/>
                </a:lnTo>
                <a:cubicBezTo>
                  <a:pt x="0" y="126185"/>
                  <a:pt x="126185" y="0"/>
                  <a:pt x="281841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06DE0BF-FC04-4248-A8DC-25930E295E7C}"/>
              </a:ext>
            </a:extLst>
          </p:cNvPr>
          <p:cNvSpPr/>
          <p:nvPr userDrawn="1"/>
        </p:nvSpPr>
        <p:spPr>
          <a:xfrm>
            <a:off x="311908" y="451135"/>
            <a:ext cx="416574" cy="416574"/>
          </a:xfrm>
          <a:prstGeom prst="roundRect">
            <a:avLst/>
          </a:prstGeom>
          <a:solidFill>
            <a:srgbClr val="38A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05245D-1A2E-43EF-83EE-317424D884C4}"/>
              </a:ext>
            </a:extLst>
          </p:cNvPr>
          <p:cNvSpPr txBox="1"/>
          <p:nvPr userDrawn="1"/>
        </p:nvSpPr>
        <p:spPr>
          <a:xfrm>
            <a:off x="322865" y="505534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F6A2F462-32B3-488D-90DB-49132677E6B6}" type="slidenum">
              <a:rPr lang="en-US" sz="1400" b="1" smtClean="0">
                <a:solidFill>
                  <a:schemeClr val="bg1"/>
                </a:solidFill>
                <a:latin typeface="Nunito Sans" panose="00000500000000000000" pitchFamily="2" charset="0"/>
              </a:rPr>
              <a:pPr algn="ctr"/>
              <a:t>‹#›</a:t>
            </a:fld>
            <a:endParaRPr lang="en-US" sz="1400" b="1">
              <a:solidFill>
                <a:schemeClr val="bg1"/>
              </a:solidFill>
              <a:latin typeface="Nunito Sans" panose="000005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91BA7F-4D61-4967-B52C-E553844AE4F7}"/>
              </a:ext>
            </a:extLst>
          </p:cNvPr>
          <p:cNvCxnSpPr>
            <a:cxnSpLocks/>
          </p:cNvCxnSpPr>
          <p:nvPr userDrawn="1"/>
        </p:nvCxnSpPr>
        <p:spPr>
          <a:xfrm>
            <a:off x="520195" y="1221998"/>
            <a:ext cx="0" cy="3930333"/>
          </a:xfrm>
          <a:prstGeom prst="line">
            <a:avLst/>
          </a:prstGeom>
          <a:ln w="19050">
            <a:solidFill>
              <a:srgbClr val="38A4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CA8DFAB-2101-40A2-B60B-A7DFC98EA4BC}"/>
              </a:ext>
            </a:extLst>
          </p:cNvPr>
          <p:cNvSpPr txBox="1"/>
          <p:nvPr userDrawn="1"/>
        </p:nvSpPr>
        <p:spPr>
          <a:xfrm>
            <a:off x="320140" y="5506620"/>
            <a:ext cx="369332" cy="90024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200" b="1">
                <a:solidFill>
                  <a:srgbClr val="38A4FE"/>
                </a:solidFill>
                <a:latin typeface="Nunito Sans" panose="00000500000000000000" pitchFamily="2" charset="0"/>
              </a:rPr>
              <a:t>THE PITCH</a:t>
            </a:r>
          </a:p>
        </p:txBody>
      </p:sp>
    </p:spTree>
    <p:extLst>
      <p:ext uri="{BB962C8B-B14F-4D97-AF65-F5344CB8AC3E}">
        <p14:creationId xmlns:p14="http://schemas.microsoft.com/office/powerpoint/2010/main" val="4273899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1A9E75-B367-4CCB-87BF-25C6ED8079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74972" y="0"/>
            <a:ext cx="5029200" cy="6204856"/>
          </a:xfrm>
          <a:custGeom>
            <a:avLst/>
            <a:gdLst>
              <a:gd name="connsiteX0" fmla="*/ 0 w 5029200"/>
              <a:gd name="connsiteY0" fmla="*/ 0 h 6204856"/>
              <a:gd name="connsiteX1" fmla="*/ 5029200 w 5029200"/>
              <a:gd name="connsiteY1" fmla="*/ 0 h 6204856"/>
              <a:gd name="connsiteX2" fmla="*/ 5029200 w 5029200"/>
              <a:gd name="connsiteY2" fmla="*/ 5935593 h 6204856"/>
              <a:gd name="connsiteX3" fmla="*/ 4759937 w 5029200"/>
              <a:gd name="connsiteY3" fmla="*/ 6204856 h 6204856"/>
              <a:gd name="connsiteX4" fmla="*/ 269263 w 5029200"/>
              <a:gd name="connsiteY4" fmla="*/ 6204856 h 6204856"/>
              <a:gd name="connsiteX5" fmla="*/ 0 w 5029200"/>
              <a:gd name="connsiteY5" fmla="*/ 5935593 h 620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29200" h="6204856">
                <a:moveTo>
                  <a:pt x="0" y="0"/>
                </a:moveTo>
                <a:lnTo>
                  <a:pt x="5029200" y="0"/>
                </a:lnTo>
                <a:lnTo>
                  <a:pt x="5029200" y="5935593"/>
                </a:lnTo>
                <a:cubicBezTo>
                  <a:pt x="5029200" y="6084303"/>
                  <a:pt x="4908647" y="6204856"/>
                  <a:pt x="4759937" y="6204856"/>
                </a:cubicBezTo>
                <a:lnTo>
                  <a:pt x="269263" y="6204856"/>
                </a:lnTo>
                <a:cubicBezTo>
                  <a:pt x="120553" y="6204856"/>
                  <a:pt x="0" y="6084303"/>
                  <a:pt x="0" y="5935593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12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73CB2-3A40-4E77-9830-7175AE045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0570"/>
            <a:ext cx="10515600" cy="132556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3420B6-E4C9-4A86-8C0C-0C7776F87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E194-955B-4EF3-AD8A-289C5222EBA8}" type="datetimeFigureOut">
              <a:rPr lang="en-US" smtClean="0"/>
              <a:t>6/8/24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2EA0B0-E949-4FB2-8B7E-FF104104C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D1FDBC-CA4F-480E-890A-1A9307893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B4CF7-DDC7-449C-B942-2870A00BC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04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55F253-5222-491B-B7A6-FB152E95A452}"/>
              </a:ext>
            </a:extLst>
          </p:cNvPr>
          <p:cNvSpPr/>
          <p:nvPr userDrawn="1"/>
        </p:nvSpPr>
        <p:spPr>
          <a:xfrm>
            <a:off x="10936514" y="0"/>
            <a:ext cx="1124857" cy="1124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67B1DD-D6DE-4BBA-85A8-A3C88AC481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88136" y="2"/>
            <a:ext cx="5303865" cy="6857999"/>
          </a:xfrm>
          <a:custGeom>
            <a:avLst/>
            <a:gdLst>
              <a:gd name="connsiteX0" fmla="*/ 5303865 w 5303865"/>
              <a:gd name="connsiteY0" fmla="*/ 1 h 6857999"/>
              <a:gd name="connsiteX1" fmla="*/ 5303865 w 5303865"/>
              <a:gd name="connsiteY1" fmla="*/ 6857999 h 6857999"/>
              <a:gd name="connsiteX2" fmla="*/ 3099101 w 5303865"/>
              <a:gd name="connsiteY2" fmla="*/ 6857999 h 6857999"/>
              <a:gd name="connsiteX3" fmla="*/ 772485 w 5303865"/>
              <a:gd name="connsiteY3" fmla="*/ 4531382 h 6857999"/>
              <a:gd name="connsiteX4" fmla="*/ 0 w 5303865"/>
              <a:gd name="connsiteY4" fmla="*/ 0 h 6857999"/>
              <a:gd name="connsiteX5" fmla="*/ 5184234 w 5303865"/>
              <a:gd name="connsiteY5" fmla="*/ 0 h 6857999"/>
              <a:gd name="connsiteX6" fmla="*/ 2592118 w 5303865"/>
              <a:gd name="connsiteY6" fmla="*/ 25921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03865" h="6857999">
                <a:moveTo>
                  <a:pt x="5303865" y="1"/>
                </a:moveTo>
                <a:lnTo>
                  <a:pt x="5303865" y="6857999"/>
                </a:lnTo>
                <a:lnTo>
                  <a:pt x="3099101" y="6857999"/>
                </a:lnTo>
                <a:lnTo>
                  <a:pt x="772485" y="4531382"/>
                </a:lnTo>
                <a:close/>
                <a:moveTo>
                  <a:pt x="0" y="0"/>
                </a:moveTo>
                <a:lnTo>
                  <a:pt x="5184234" y="0"/>
                </a:lnTo>
                <a:lnTo>
                  <a:pt x="2592118" y="2592116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E336C-EE21-49F5-B413-7C1F2FB31E1D}"/>
              </a:ext>
            </a:extLst>
          </p:cNvPr>
          <p:cNvSpPr txBox="1"/>
          <p:nvPr userDrawn="1"/>
        </p:nvSpPr>
        <p:spPr>
          <a:xfrm>
            <a:off x="449554" y="345426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rgbClr val="38A4FE"/>
                </a:solidFill>
                <a:latin typeface="Nunito Sans" panose="00000500000000000000" pitchFamily="2" charset="0"/>
              </a:rPr>
              <a:t>THE PITCH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27A2F5B-E31D-4AD7-91A5-021AFFE79DFC}"/>
              </a:ext>
            </a:extLst>
          </p:cNvPr>
          <p:cNvSpPr/>
          <p:nvPr userDrawn="1"/>
        </p:nvSpPr>
        <p:spPr>
          <a:xfrm rot="2700000">
            <a:off x="6007759" y="5266714"/>
            <a:ext cx="3182571" cy="3182571"/>
          </a:xfrm>
          <a:custGeom>
            <a:avLst/>
            <a:gdLst>
              <a:gd name="connsiteX0" fmla="*/ 0 w 3182571"/>
              <a:gd name="connsiteY0" fmla="*/ 0 h 3182571"/>
              <a:gd name="connsiteX1" fmla="*/ 3182571 w 3182571"/>
              <a:gd name="connsiteY1" fmla="*/ 0 h 3182571"/>
              <a:gd name="connsiteX2" fmla="*/ 0 w 3182571"/>
              <a:gd name="connsiteY2" fmla="*/ 3182571 h 318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2571" h="3182571">
                <a:moveTo>
                  <a:pt x="0" y="0"/>
                </a:moveTo>
                <a:lnTo>
                  <a:pt x="3182571" y="0"/>
                </a:lnTo>
                <a:lnTo>
                  <a:pt x="0" y="3182571"/>
                </a:lnTo>
                <a:close/>
              </a:path>
            </a:pathLst>
          </a:custGeom>
          <a:solidFill>
            <a:srgbClr val="38A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50AD71A-3129-4BB7-A3DD-CCE6CEEE9148}"/>
              </a:ext>
            </a:extLst>
          </p:cNvPr>
          <p:cNvSpPr/>
          <p:nvPr userDrawn="1"/>
        </p:nvSpPr>
        <p:spPr>
          <a:xfrm rot="2700000">
            <a:off x="-711862" y="5139413"/>
            <a:ext cx="1423724" cy="1423724"/>
          </a:xfrm>
          <a:custGeom>
            <a:avLst/>
            <a:gdLst>
              <a:gd name="connsiteX0" fmla="*/ 0 w 1423724"/>
              <a:gd name="connsiteY0" fmla="*/ 0 h 1423724"/>
              <a:gd name="connsiteX1" fmla="*/ 1423724 w 1423724"/>
              <a:gd name="connsiteY1" fmla="*/ 0 h 1423724"/>
              <a:gd name="connsiteX2" fmla="*/ 1423724 w 1423724"/>
              <a:gd name="connsiteY2" fmla="*/ 1423724 h 1423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3724" h="1423724">
                <a:moveTo>
                  <a:pt x="0" y="0"/>
                </a:moveTo>
                <a:lnTo>
                  <a:pt x="1423724" y="0"/>
                </a:lnTo>
                <a:lnTo>
                  <a:pt x="1423724" y="1423724"/>
                </a:lnTo>
                <a:close/>
              </a:path>
            </a:pathLst>
          </a:custGeom>
          <a:solidFill>
            <a:srgbClr val="38A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16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184B231F-FBF4-481C-A3D2-92FFBC73B3E6}"/>
              </a:ext>
            </a:extLst>
          </p:cNvPr>
          <p:cNvSpPr/>
          <p:nvPr userDrawn="1"/>
        </p:nvSpPr>
        <p:spPr>
          <a:xfrm>
            <a:off x="0" y="-1"/>
            <a:ext cx="3751943" cy="6952343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DE391926-4679-42B1-805F-05B5B36609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9543" y="1368107"/>
            <a:ext cx="3327427" cy="4369070"/>
          </a:xfrm>
          <a:custGeom>
            <a:avLst/>
            <a:gdLst>
              <a:gd name="connsiteX0" fmla="*/ 131712 w 4390572"/>
              <a:gd name="connsiteY0" fmla="*/ 0 h 5028655"/>
              <a:gd name="connsiteX1" fmla="*/ 4258860 w 4390572"/>
              <a:gd name="connsiteY1" fmla="*/ 0 h 5028655"/>
              <a:gd name="connsiteX2" fmla="*/ 4310125 w 4390572"/>
              <a:gd name="connsiteY2" fmla="*/ 10350 h 5028655"/>
              <a:gd name="connsiteX3" fmla="*/ 4390572 w 4390572"/>
              <a:gd name="connsiteY3" fmla="*/ 131716 h 5028655"/>
              <a:gd name="connsiteX4" fmla="*/ 4390572 w 4390572"/>
              <a:gd name="connsiteY4" fmla="*/ 4896938 h 5028655"/>
              <a:gd name="connsiteX5" fmla="*/ 4258855 w 4390572"/>
              <a:gd name="connsiteY5" fmla="*/ 5028655 h 5028655"/>
              <a:gd name="connsiteX6" fmla="*/ 131717 w 4390572"/>
              <a:gd name="connsiteY6" fmla="*/ 5028655 h 5028655"/>
              <a:gd name="connsiteX7" fmla="*/ 0 w 4390572"/>
              <a:gd name="connsiteY7" fmla="*/ 4896938 h 5028655"/>
              <a:gd name="connsiteX8" fmla="*/ 0 w 4390572"/>
              <a:gd name="connsiteY8" fmla="*/ 131716 h 5028655"/>
              <a:gd name="connsiteX9" fmla="*/ 80447 w 4390572"/>
              <a:gd name="connsiteY9" fmla="*/ 10350 h 5028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90572" h="5028655">
                <a:moveTo>
                  <a:pt x="131712" y="0"/>
                </a:moveTo>
                <a:lnTo>
                  <a:pt x="4258860" y="0"/>
                </a:lnTo>
                <a:lnTo>
                  <a:pt x="4310125" y="10350"/>
                </a:lnTo>
                <a:cubicBezTo>
                  <a:pt x="4357400" y="30346"/>
                  <a:pt x="4390572" y="77157"/>
                  <a:pt x="4390572" y="131716"/>
                </a:cubicBezTo>
                <a:lnTo>
                  <a:pt x="4390572" y="4896938"/>
                </a:lnTo>
                <a:cubicBezTo>
                  <a:pt x="4390572" y="4969683"/>
                  <a:pt x="4331600" y="5028655"/>
                  <a:pt x="4258855" y="5028655"/>
                </a:cubicBezTo>
                <a:lnTo>
                  <a:pt x="131717" y="5028655"/>
                </a:lnTo>
                <a:cubicBezTo>
                  <a:pt x="58972" y="5028655"/>
                  <a:pt x="0" y="4969683"/>
                  <a:pt x="0" y="4896938"/>
                </a:cubicBezTo>
                <a:lnTo>
                  <a:pt x="0" y="131716"/>
                </a:lnTo>
                <a:cubicBezTo>
                  <a:pt x="0" y="77157"/>
                  <a:pt x="33172" y="30346"/>
                  <a:pt x="80447" y="1035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685B583-A172-4FFA-9388-7E5D09262744}"/>
              </a:ext>
            </a:extLst>
          </p:cNvPr>
          <p:cNvGrpSpPr/>
          <p:nvPr userDrawn="1"/>
        </p:nvGrpSpPr>
        <p:grpSpPr>
          <a:xfrm>
            <a:off x="11509208" y="2975371"/>
            <a:ext cx="1048130" cy="907257"/>
            <a:chOff x="7138988" y="785813"/>
            <a:chExt cx="1133475" cy="981131"/>
          </a:xfrm>
          <a:solidFill>
            <a:schemeClr val="bg1">
              <a:lumMod val="95000"/>
            </a:schemeClr>
          </a:solidFill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B89C5C7-D4AF-4B0A-BF62-8524960C6C8A}"/>
                </a:ext>
              </a:extLst>
            </p:cNvPr>
            <p:cNvSpPr/>
            <p:nvPr/>
          </p:nvSpPr>
          <p:spPr>
            <a:xfrm>
              <a:off x="7138988" y="785813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51FBE8A-0DBE-43BC-BB0A-39F22F7B080A}"/>
                </a:ext>
              </a:extLst>
            </p:cNvPr>
            <p:cNvSpPr/>
            <p:nvPr/>
          </p:nvSpPr>
          <p:spPr>
            <a:xfrm>
              <a:off x="7396163" y="785813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1C83668-038F-4078-9819-CACAA4EF4B07}"/>
                </a:ext>
              </a:extLst>
            </p:cNvPr>
            <p:cNvSpPr/>
            <p:nvPr/>
          </p:nvSpPr>
          <p:spPr>
            <a:xfrm>
              <a:off x="7653338" y="785813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6BB2A98-384B-425B-939E-5749491193E6}"/>
                </a:ext>
              </a:extLst>
            </p:cNvPr>
            <p:cNvSpPr/>
            <p:nvPr/>
          </p:nvSpPr>
          <p:spPr>
            <a:xfrm>
              <a:off x="7910513" y="785813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7092304-D22D-481F-B3D4-621F5F251E33}"/>
                </a:ext>
              </a:extLst>
            </p:cNvPr>
            <p:cNvSpPr/>
            <p:nvPr/>
          </p:nvSpPr>
          <p:spPr>
            <a:xfrm>
              <a:off x="8167688" y="785813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CE071EF-9425-4FE1-9FF1-DB2AC5A4C3ED}"/>
                </a:ext>
              </a:extLst>
            </p:cNvPr>
            <p:cNvSpPr/>
            <p:nvPr/>
          </p:nvSpPr>
          <p:spPr>
            <a:xfrm>
              <a:off x="7138988" y="1004902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BC3CBE5-842E-4C22-B388-7101D038512D}"/>
                </a:ext>
              </a:extLst>
            </p:cNvPr>
            <p:cNvSpPr/>
            <p:nvPr/>
          </p:nvSpPr>
          <p:spPr>
            <a:xfrm>
              <a:off x="7396163" y="1004902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1A6DBF4-C453-489F-9EBF-80F0D72C84DF}"/>
                </a:ext>
              </a:extLst>
            </p:cNvPr>
            <p:cNvSpPr/>
            <p:nvPr/>
          </p:nvSpPr>
          <p:spPr>
            <a:xfrm>
              <a:off x="7653338" y="1004902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2F69DC5-6B79-442D-A796-D10154A114BD}"/>
                </a:ext>
              </a:extLst>
            </p:cNvPr>
            <p:cNvSpPr/>
            <p:nvPr/>
          </p:nvSpPr>
          <p:spPr>
            <a:xfrm>
              <a:off x="7910513" y="1004902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7EDF7C5-78FD-4058-9AD5-00928461E427}"/>
                </a:ext>
              </a:extLst>
            </p:cNvPr>
            <p:cNvSpPr/>
            <p:nvPr/>
          </p:nvSpPr>
          <p:spPr>
            <a:xfrm>
              <a:off x="8167688" y="1004902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12A0CA8-7E90-406D-A72E-AD03F7E93310}"/>
                </a:ext>
              </a:extLst>
            </p:cNvPr>
            <p:cNvSpPr/>
            <p:nvPr/>
          </p:nvSpPr>
          <p:spPr>
            <a:xfrm>
              <a:off x="7138988" y="1223991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B1E70CD-CA9E-4E8A-AECC-67E0C773AC68}"/>
                </a:ext>
              </a:extLst>
            </p:cNvPr>
            <p:cNvSpPr/>
            <p:nvPr/>
          </p:nvSpPr>
          <p:spPr>
            <a:xfrm>
              <a:off x="7396163" y="1223991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1A65499-3339-4F25-874A-73ABE8CCF723}"/>
                </a:ext>
              </a:extLst>
            </p:cNvPr>
            <p:cNvSpPr/>
            <p:nvPr/>
          </p:nvSpPr>
          <p:spPr>
            <a:xfrm>
              <a:off x="7653338" y="1223991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B04E21F-7801-4CC0-AA87-55A8B856AC7F}"/>
                </a:ext>
              </a:extLst>
            </p:cNvPr>
            <p:cNvSpPr/>
            <p:nvPr/>
          </p:nvSpPr>
          <p:spPr>
            <a:xfrm>
              <a:off x="7910513" y="1223991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6A54C3F-2AF4-4DF6-AADA-8DFE7D1FD670}"/>
                </a:ext>
              </a:extLst>
            </p:cNvPr>
            <p:cNvSpPr/>
            <p:nvPr/>
          </p:nvSpPr>
          <p:spPr>
            <a:xfrm>
              <a:off x="8167688" y="1223991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1CFA0F3-4DDE-4101-B443-1B2A18FA5AC0}"/>
                </a:ext>
              </a:extLst>
            </p:cNvPr>
            <p:cNvSpPr/>
            <p:nvPr/>
          </p:nvSpPr>
          <p:spPr>
            <a:xfrm>
              <a:off x="7138988" y="1443080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6085DC1-68E0-42F5-83ED-9938F81351F5}"/>
                </a:ext>
              </a:extLst>
            </p:cNvPr>
            <p:cNvSpPr/>
            <p:nvPr/>
          </p:nvSpPr>
          <p:spPr>
            <a:xfrm>
              <a:off x="7396163" y="1443080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D0B9620-F5B0-49D6-9E75-EDF7315852AD}"/>
                </a:ext>
              </a:extLst>
            </p:cNvPr>
            <p:cNvSpPr/>
            <p:nvPr/>
          </p:nvSpPr>
          <p:spPr>
            <a:xfrm>
              <a:off x="7653338" y="1443080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2F61657-0505-42DA-B31A-5130DD81F297}"/>
                </a:ext>
              </a:extLst>
            </p:cNvPr>
            <p:cNvSpPr/>
            <p:nvPr/>
          </p:nvSpPr>
          <p:spPr>
            <a:xfrm>
              <a:off x="7910513" y="1443080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3CDB448-2496-47C5-A21C-1C240F330C81}"/>
                </a:ext>
              </a:extLst>
            </p:cNvPr>
            <p:cNvSpPr/>
            <p:nvPr/>
          </p:nvSpPr>
          <p:spPr>
            <a:xfrm>
              <a:off x="8167688" y="1443080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9D0C54E-BC97-4E28-8970-7FFF1003386D}"/>
                </a:ext>
              </a:extLst>
            </p:cNvPr>
            <p:cNvSpPr/>
            <p:nvPr/>
          </p:nvSpPr>
          <p:spPr>
            <a:xfrm>
              <a:off x="7138988" y="1662169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3272D2C-F22D-4357-A86E-F5B5F21C1D2C}"/>
                </a:ext>
              </a:extLst>
            </p:cNvPr>
            <p:cNvSpPr/>
            <p:nvPr/>
          </p:nvSpPr>
          <p:spPr>
            <a:xfrm>
              <a:off x="7396163" y="1662169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3B4D05E-EDF7-41A6-98F1-000EEE44AF1C}"/>
                </a:ext>
              </a:extLst>
            </p:cNvPr>
            <p:cNvSpPr/>
            <p:nvPr/>
          </p:nvSpPr>
          <p:spPr>
            <a:xfrm>
              <a:off x="7653338" y="1662169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883B9A2-5DAB-4A57-BD21-F4DB0F013903}"/>
                </a:ext>
              </a:extLst>
            </p:cNvPr>
            <p:cNvSpPr/>
            <p:nvPr/>
          </p:nvSpPr>
          <p:spPr>
            <a:xfrm>
              <a:off x="7910513" y="1662169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9C8A27D-7DEF-40EA-AF42-10C0298798C3}"/>
                </a:ext>
              </a:extLst>
            </p:cNvPr>
            <p:cNvSpPr/>
            <p:nvPr/>
          </p:nvSpPr>
          <p:spPr>
            <a:xfrm>
              <a:off x="8167688" y="1662169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Picture Placeholder 60">
            <a:extLst>
              <a:ext uri="{FF2B5EF4-FFF2-40B4-BE49-F238E27FC236}">
                <a16:creationId xmlns:a16="http://schemas.microsoft.com/office/drawing/2014/main" id="{77FAB77A-A897-41E4-9151-B84F7801CC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25600" y="1038315"/>
            <a:ext cx="3653974" cy="5028655"/>
          </a:xfrm>
          <a:custGeom>
            <a:avLst/>
            <a:gdLst>
              <a:gd name="connsiteX0" fmla="*/ 131712 w 4390572"/>
              <a:gd name="connsiteY0" fmla="*/ 0 h 5028655"/>
              <a:gd name="connsiteX1" fmla="*/ 4258860 w 4390572"/>
              <a:gd name="connsiteY1" fmla="*/ 0 h 5028655"/>
              <a:gd name="connsiteX2" fmla="*/ 4310125 w 4390572"/>
              <a:gd name="connsiteY2" fmla="*/ 10350 h 5028655"/>
              <a:gd name="connsiteX3" fmla="*/ 4390572 w 4390572"/>
              <a:gd name="connsiteY3" fmla="*/ 131716 h 5028655"/>
              <a:gd name="connsiteX4" fmla="*/ 4390572 w 4390572"/>
              <a:gd name="connsiteY4" fmla="*/ 4896938 h 5028655"/>
              <a:gd name="connsiteX5" fmla="*/ 4258855 w 4390572"/>
              <a:gd name="connsiteY5" fmla="*/ 5028655 h 5028655"/>
              <a:gd name="connsiteX6" fmla="*/ 131717 w 4390572"/>
              <a:gd name="connsiteY6" fmla="*/ 5028655 h 5028655"/>
              <a:gd name="connsiteX7" fmla="*/ 0 w 4390572"/>
              <a:gd name="connsiteY7" fmla="*/ 4896938 h 5028655"/>
              <a:gd name="connsiteX8" fmla="*/ 0 w 4390572"/>
              <a:gd name="connsiteY8" fmla="*/ 131716 h 5028655"/>
              <a:gd name="connsiteX9" fmla="*/ 80447 w 4390572"/>
              <a:gd name="connsiteY9" fmla="*/ 10350 h 5028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90572" h="5028655">
                <a:moveTo>
                  <a:pt x="131712" y="0"/>
                </a:moveTo>
                <a:lnTo>
                  <a:pt x="4258860" y="0"/>
                </a:lnTo>
                <a:lnTo>
                  <a:pt x="4310125" y="10350"/>
                </a:lnTo>
                <a:cubicBezTo>
                  <a:pt x="4357400" y="30346"/>
                  <a:pt x="4390572" y="77157"/>
                  <a:pt x="4390572" y="131716"/>
                </a:cubicBezTo>
                <a:lnTo>
                  <a:pt x="4390572" y="4896938"/>
                </a:lnTo>
                <a:cubicBezTo>
                  <a:pt x="4390572" y="4969683"/>
                  <a:pt x="4331600" y="5028655"/>
                  <a:pt x="4258855" y="5028655"/>
                </a:cubicBezTo>
                <a:lnTo>
                  <a:pt x="131717" y="5028655"/>
                </a:lnTo>
                <a:cubicBezTo>
                  <a:pt x="58972" y="5028655"/>
                  <a:pt x="0" y="4969683"/>
                  <a:pt x="0" y="4896938"/>
                </a:cubicBezTo>
                <a:lnTo>
                  <a:pt x="0" y="131716"/>
                </a:lnTo>
                <a:cubicBezTo>
                  <a:pt x="0" y="77157"/>
                  <a:pt x="33172" y="30346"/>
                  <a:pt x="80447" y="1035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38E72597-8429-40D5-B9F7-E468B89E4F50}"/>
              </a:ext>
            </a:extLst>
          </p:cNvPr>
          <p:cNvSpPr/>
          <p:nvPr userDrawn="1"/>
        </p:nvSpPr>
        <p:spPr>
          <a:xfrm>
            <a:off x="10712641" y="326747"/>
            <a:ext cx="416574" cy="416574"/>
          </a:xfrm>
          <a:prstGeom prst="roundRect">
            <a:avLst/>
          </a:prstGeom>
          <a:solidFill>
            <a:srgbClr val="38A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43322EE-567E-11B6-5639-F863C51984AE}"/>
              </a:ext>
            </a:extLst>
          </p:cNvPr>
          <p:cNvGrpSpPr/>
          <p:nvPr userDrawn="1"/>
        </p:nvGrpSpPr>
        <p:grpSpPr>
          <a:xfrm>
            <a:off x="10586462" y="411923"/>
            <a:ext cx="542753" cy="246221"/>
            <a:chOff x="11084893" y="4115340"/>
            <a:chExt cx="1130300" cy="512763"/>
          </a:xfrm>
          <a:solidFill>
            <a:schemeClr val="bg1"/>
          </a:solidFill>
        </p:grpSpPr>
        <p:sp>
          <p:nvSpPr>
            <p:cNvPr id="3" name="Freeform 27">
              <a:extLst>
                <a:ext uri="{FF2B5EF4-FFF2-40B4-BE49-F238E27FC236}">
                  <a16:creationId xmlns:a16="http://schemas.microsoft.com/office/drawing/2014/main" id="{40F99D9C-2AD3-B2AD-C4E6-03296F1C1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4893" y="4285202"/>
              <a:ext cx="41275" cy="174625"/>
            </a:xfrm>
            <a:custGeom>
              <a:avLst/>
              <a:gdLst>
                <a:gd name="T0" fmla="*/ 6 w 11"/>
                <a:gd name="T1" fmla="*/ 46 h 46"/>
                <a:gd name="T2" fmla="*/ 6 w 11"/>
                <a:gd name="T3" fmla="*/ 46 h 46"/>
                <a:gd name="T4" fmla="*/ 0 w 11"/>
                <a:gd name="T5" fmla="*/ 41 h 46"/>
                <a:gd name="T6" fmla="*/ 0 w 11"/>
                <a:gd name="T7" fmla="*/ 5 h 46"/>
                <a:gd name="T8" fmla="*/ 6 w 11"/>
                <a:gd name="T9" fmla="*/ 0 h 46"/>
                <a:gd name="T10" fmla="*/ 6 w 11"/>
                <a:gd name="T11" fmla="*/ 0 h 46"/>
                <a:gd name="T12" fmla="*/ 11 w 11"/>
                <a:gd name="T13" fmla="*/ 5 h 46"/>
                <a:gd name="T14" fmla="*/ 11 w 11"/>
                <a:gd name="T15" fmla="*/ 41 h 46"/>
                <a:gd name="T16" fmla="*/ 6 w 11"/>
                <a:gd name="T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6">
                  <a:moveTo>
                    <a:pt x="6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3" y="46"/>
                    <a:pt x="0" y="44"/>
                    <a:pt x="0" y="4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4"/>
                    <a:pt x="9" y="46"/>
                    <a:pt x="6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" name="Freeform 28">
              <a:extLst>
                <a:ext uri="{FF2B5EF4-FFF2-40B4-BE49-F238E27FC236}">
                  <a16:creationId xmlns:a16="http://schemas.microsoft.com/office/drawing/2014/main" id="{29780C0B-8800-80C3-0312-31CB34EBC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7443" y="4210590"/>
              <a:ext cx="41275" cy="323850"/>
            </a:xfrm>
            <a:custGeom>
              <a:avLst/>
              <a:gdLst>
                <a:gd name="T0" fmla="*/ 5 w 11"/>
                <a:gd name="T1" fmla="*/ 86 h 86"/>
                <a:gd name="T2" fmla="*/ 5 w 11"/>
                <a:gd name="T3" fmla="*/ 86 h 86"/>
                <a:gd name="T4" fmla="*/ 0 w 11"/>
                <a:gd name="T5" fmla="*/ 80 h 86"/>
                <a:gd name="T6" fmla="*/ 0 w 11"/>
                <a:gd name="T7" fmla="*/ 5 h 86"/>
                <a:gd name="T8" fmla="*/ 5 w 11"/>
                <a:gd name="T9" fmla="*/ 0 h 86"/>
                <a:gd name="T10" fmla="*/ 5 w 11"/>
                <a:gd name="T11" fmla="*/ 0 h 86"/>
                <a:gd name="T12" fmla="*/ 11 w 11"/>
                <a:gd name="T13" fmla="*/ 5 h 86"/>
                <a:gd name="T14" fmla="*/ 11 w 11"/>
                <a:gd name="T15" fmla="*/ 80 h 86"/>
                <a:gd name="T16" fmla="*/ 5 w 11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6">
                  <a:moveTo>
                    <a:pt x="5" y="86"/>
                  </a:moveTo>
                  <a:cubicBezTo>
                    <a:pt x="5" y="86"/>
                    <a:pt x="5" y="86"/>
                    <a:pt x="5" y="86"/>
                  </a:cubicBezTo>
                  <a:cubicBezTo>
                    <a:pt x="3" y="86"/>
                    <a:pt x="0" y="83"/>
                    <a:pt x="0" y="8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1" y="83"/>
                    <a:pt x="8" y="86"/>
                    <a:pt x="5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Freeform 29">
              <a:extLst>
                <a:ext uri="{FF2B5EF4-FFF2-40B4-BE49-F238E27FC236}">
                  <a16:creationId xmlns:a16="http://schemas.microsoft.com/office/drawing/2014/main" id="{666F7FC3-C249-DE92-C02E-BD452C81A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9993" y="4115340"/>
              <a:ext cx="41275" cy="512763"/>
            </a:xfrm>
            <a:custGeom>
              <a:avLst/>
              <a:gdLst>
                <a:gd name="T0" fmla="*/ 5 w 11"/>
                <a:gd name="T1" fmla="*/ 136 h 136"/>
                <a:gd name="T2" fmla="*/ 5 w 11"/>
                <a:gd name="T3" fmla="*/ 136 h 136"/>
                <a:gd name="T4" fmla="*/ 0 w 11"/>
                <a:gd name="T5" fmla="*/ 131 h 136"/>
                <a:gd name="T6" fmla="*/ 0 w 11"/>
                <a:gd name="T7" fmla="*/ 5 h 136"/>
                <a:gd name="T8" fmla="*/ 5 w 11"/>
                <a:gd name="T9" fmla="*/ 0 h 136"/>
                <a:gd name="T10" fmla="*/ 5 w 11"/>
                <a:gd name="T11" fmla="*/ 0 h 136"/>
                <a:gd name="T12" fmla="*/ 11 w 11"/>
                <a:gd name="T13" fmla="*/ 5 h 136"/>
                <a:gd name="T14" fmla="*/ 11 w 11"/>
                <a:gd name="T15" fmla="*/ 131 h 136"/>
                <a:gd name="T16" fmla="*/ 5 w 11"/>
                <a:gd name="T1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36">
                  <a:moveTo>
                    <a:pt x="5" y="136"/>
                  </a:moveTo>
                  <a:cubicBezTo>
                    <a:pt x="5" y="136"/>
                    <a:pt x="5" y="136"/>
                    <a:pt x="5" y="136"/>
                  </a:cubicBezTo>
                  <a:cubicBezTo>
                    <a:pt x="2" y="136"/>
                    <a:pt x="0" y="134"/>
                    <a:pt x="0" y="13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4"/>
                    <a:pt x="8" y="136"/>
                    <a:pt x="5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Freeform 30">
              <a:extLst>
                <a:ext uri="{FF2B5EF4-FFF2-40B4-BE49-F238E27FC236}">
                  <a16:creationId xmlns:a16="http://schemas.microsoft.com/office/drawing/2014/main" id="{6A568C1A-F304-242C-86F3-42C9D2DF0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4130" y="4270915"/>
              <a:ext cx="41275" cy="203200"/>
            </a:xfrm>
            <a:custGeom>
              <a:avLst/>
              <a:gdLst>
                <a:gd name="T0" fmla="*/ 5 w 11"/>
                <a:gd name="T1" fmla="*/ 54 h 54"/>
                <a:gd name="T2" fmla="*/ 5 w 11"/>
                <a:gd name="T3" fmla="*/ 54 h 54"/>
                <a:gd name="T4" fmla="*/ 0 w 11"/>
                <a:gd name="T5" fmla="*/ 49 h 54"/>
                <a:gd name="T6" fmla="*/ 0 w 11"/>
                <a:gd name="T7" fmla="*/ 5 h 54"/>
                <a:gd name="T8" fmla="*/ 5 w 11"/>
                <a:gd name="T9" fmla="*/ 0 h 54"/>
                <a:gd name="T10" fmla="*/ 5 w 11"/>
                <a:gd name="T11" fmla="*/ 0 h 54"/>
                <a:gd name="T12" fmla="*/ 11 w 11"/>
                <a:gd name="T13" fmla="*/ 5 h 54"/>
                <a:gd name="T14" fmla="*/ 11 w 11"/>
                <a:gd name="T15" fmla="*/ 49 h 54"/>
                <a:gd name="T16" fmla="*/ 5 w 11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4">
                  <a:moveTo>
                    <a:pt x="5" y="54"/>
                  </a:moveTo>
                  <a:cubicBezTo>
                    <a:pt x="5" y="54"/>
                    <a:pt x="5" y="54"/>
                    <a:pt x="5" y="54"/>
                  </a:cubicBezTo>
                  <a:cubicBezTo>
                    <a:pt x="2" y="54"/>
                    <a:pt x="0" y="52"/>
                    <a:pt x="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52"/>
                    <a:pt x="8" y="54"/>
                    <a:pt x="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 31">
              <a:extLst>
                <a:ext uri="{FF2B5EF4-FFF2-40B4-BE49-F238E27FC236}">
                  <a16:creationId xmlns:a16="http://schemas.microsoft.com/office/drawing/2014/main" id="{99679D5D-A04E-99C0-0A36-3E2066CA7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6680" y="4210590"/>
              <a:ext cx="38100" cy="323850"/>
            </a:xfrm>
            <a:custGeom>
              <a:avLst/>
              <a:gdLst>
                <a:gd name="T0" fmla="*/ 5 w 10"/>
                <a:gd name="T1" fmla="*/ 86 h 86"/>
                <a:gd name="T2" fmla="*/ 5 w 10"/>
                <a:gd name="T3" fmla="*/ 86 h 86"/>
                <a:gd name="T4" fmla="*/ 0 w 10"/>
                <a:gd name="T5" fmla="*/ 80 h 86"/>
                <a:gd name="T6" fmla="*/ 0 w 10"/>
                <a:gd name="T7" fmla="*/ 5 h 86"/>
                <a:gd name="T8" fmla="*/ 5 w 10"/>
                <a:gd name="T9" fmla="*/ 0 h 86"/>
                <a:gd name="T10" fmla="*/ 5 w 10"/>
                <a:gd name="T11" fmla="*/ 0 h 86"/>
                <a:gd name="T12" fmla="*/ 10 w 10"/>
                <a:gd name="T13" fmla="*/ 5 h 86"/>
                <a:gd name="T14" fmla="*/ 10 w 10"/>
                <a:gd name="T15" fmla="*/ 80 h 86"/>
                <a:gd name="T16" fmla="*/ 5 w 10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86">
                  <a:moveTo>
                    <a:pt x="5" y="86"/>
                  </a:moveTo>
                  <a:cubicBezTo>
                    <a:pt x="5" y="86"/>
                    <a:pt x="5" y="86"/>
                    <a:pt x="5" y="86"/>
                  </a:cubicBezTo>
                  <a:cubicBezTo>
                    <a:pt x="2" y="86"/>
                    <a:pt x="0" y="83"/>
                    <a:pt x="0" y="8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3"/>
                    <a:pt x="8" y="86"/>
                    <a:pt x="5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 32">
              <a:extLst>
                <a:ext uri="{FF2B5EF4-FFF2-40B4-BE49-F238E27FC236}">
                  <a16:creationId xmlns:a16="http://schemas.microsoft.com/office/drawing/2014/main" id="{0AA94FA3-6790-9DE0-E191-CFE3ABCE0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9230" y="4301077"/>
              <a:ext cx="38100" cy="142875"/>
            </a:xfrm>
            <a:custGeom>
              <a:avLst/>
              <a:gdLst>
                <a:gd name="T0" fmla="*/ 5 w 10"/>
                <a:gd name="T1" fmla="*/ 38 h 38"/>
                <a:gd name="T2" fmla="*/ 5 w 10"/>
                <a:gd name="T3" fmla="*/ 38 h 38"/>
                <a:gd name="T4" fmla="*/ 0 w 10"/>
                <a:gd name="T5" fmla="*/ 33 h 38"/>
                <a:gd name="T6" fmla="*/ 0 w 10"/>
                <a:gd name="T7" fmla="*/ 5 h 38"/>
                <a:gd name="T8" fmla="*/ 5 w 10"/>
                <a:gd name="T9" fmla="*/ 0 h 38"/>
                <a:gd name="T10" fmla="*/ 5 w 10"/>
                <a:gd name="T11" fmla="*/ 0 h 38"/>
                <a:gd name="T12" fmla="*/ 10 w 10"/>
                <a:gd name="T13" fmla="*/ 5 h 38"/>
                <a:gd name="T14" fmla="*/ 10 w 10"/>
                <a:gd name="T15" fmla="*/ 33 h 38"/>
                <a:gd name="T16" fmla="*/ 5 w 10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8">
                  <a:moveTo>
                    <a:pt x="5" y="38"/>
                  </a:moveTo>
                  <a:cubicBezTo>
                    <a:pt x="5" y="38"/>
                    <a:pt x="5" y="38"/>
                    <a:pt x="5" y="38"/>
                  </a:cubicBezTo>
                  <a:cubicBezTo>
                    <a:pt x="2" y="38"/>
                    <a:pt x="0" y="36"/>
                    <a:pt x="0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6"/>
                    <a:pt x="8" y="38"/>
                    <a:pt x="5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Freeform 33">
              <a:extLst>
                <a:ext uri="{FF2B5EF4-FFF2-40B4-BE49-F238E27FC236}">
                  <a16:creationId xmlns:a16="http://schemas.microsoft.com/office/drawing/2014/main" id="{2B004E8E-73DE-662E-6281-9951D6822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1780" y="4115340"/>
              <a:ext cx="38100" cy="512763"/>
            </a:xfrm>
            <a:custGeom>
              <a:avLst/>
              <a:gdLst>
                <a:gd name="T0" fmla="*/ 5 w 10"/>
                <a:gd name="T1" fmla="*/ 136 h 136"/>
                <a:gd name="T2" fmla="*/ 5 w 10"/>
                <a:gd name="T3" fmla="*/ 136 h 136"/>
                <a:gd name="T4" fmla="*/ 0 w 10"/>
                <a:gd name="T5" fmla="*/ 131 h 136"/>
                <a:gd name="T6" fmla="*/ 0 w 10"/>
                <a:gd name="T7" fmla="*/ 5 h 136"/>
                <a:gd name="T8" fmla="*/ 5 w 10"/>
                <a:gd name="T9" fmla="*/ 0 h 136"/>
                <a:gd name="T10" fmla="*/ 5 w 10"/>
                <a:gd name="T11" fmla="*/ 0 h 136"/>
                <a:gd name="T12" fmla="*/ 10 w 10"/>
                <a:gd name="T13" fmla="*/ 5 h 136"/>
                <a:gd name="T14" fmla="*/ 10 w 10"/>
                <a:gd name="T15" fmla="*/ 131 h 136"/>
                <a:gd name="T16" fmla="*/ 5 w 10"/>
                <a:gd name="T1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36">
                  <a:moveTo>
                    <a:pt x="5" y="136"/>
                  </a:moveTo>
                  <a:cubicBezTo>
                    <a:pt x="5" y="136"/>
                    <a:pt x="5" y="136"/>
                    <a:pt x="5" y="136"/>
                  </a:cubicBezTo>
                  <a:cubicBezTo>
                    <a:pt x="2" y="136"/>
                    <a:pt x="0" y="134"/>
                    <a:pt x="0" y="13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0" y="134"/>
                    <a:pt x="8" y="136"/>
                    <a:pt x="5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Freeform 34">
              <a:extLst>
                <a:ext uri="{FF2B5EF4-FFF2-40B4-BE49-F238E27FC236}">
                  <a16:creationId xmlns:a16="http://schemas.microsoft.com/office/drawing/2014/main" id="{FA802271-2EA6-0709-DA0B-FEE2C9A72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5918" y="4210590"/>
              <a:ext cx="36512" cy="323850"/>
            </a:xfrm>
            <a:custGeom>
              <a:avLst/>
              <a:gdLst>
                <a:gd name="T0" fmla="*/ 5 w 10"/>
                <a:gd name="T1" fmla="*/ 86 h 86"/>
                <a:gd name="T2" fmla="*/ 5 w 10"/>
                <a:gd name="T3" fmla="*/ 86 h 86"/>
                <a:gd name="T4" fmla="*/ 0 w 10"/>
                <a:gd name="T5" fmla="*/ 80 h 86"/>
                <a:gd name="T6" fmla="*/ 0 w 10"/>
                <a:gd name="T7" fmla="*/ 5 h 86"/>
                <a:gd name="T8" fmla="*/ 5 w 10"/>
                <a:gd name="T9" fmla="*/ 0 h 86"/>
                <a:gd name="T10" fmla="*/ 5 w 10"/>
                <a:gd name="T11" fmla="*/ 0 h 86"/>
                <a:gd name="T12" fmla="*/ 10 w 10"/>
                <a:gd name="T13" fmla="*/ 5 h 86"/>
                <a:gd name="T14" fmla="*/ 10 w 10"/>
                <a:gd name="T15" fmla="*/ 80 h 86"/>
                <a:gd name="T16" fmla="*/ 5 w 10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86">
                  <a:moveTo>
                    <a:pt x="5" y="86"/>
                  </a:moveTo>
                  <a:cubicBezTo>
                    <a:pt x="5" y="86"/>
                    <a:pt x="5" y="86"/>
                    <a:pt x="5" y="86"/>
                  </a:cubicBezTo>
                  <a:cubicBezTo>
                    <a:pt x="2" y="86"/>
                    <a:pt x="0" y="83"/>
                    <a:pt x="0" y="8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3"/>
                    <a:pt x="8" y="86"/>
                    <a:pt x="5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Freeform 35">
              <a:extLst>
                <a:ext uri="{FF2B5EF4-FFF2-40B4-BE49-F238E27FC236}">
                  <a16:creationId xmlns:a16="http://schemas.microsoft.com/office/drawing/2014/main" id="{CEDB7F03-D20A-BD97-6CFF-4CFE4E58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3705" y="4307427"/>
              <a:ext cx="42862" cy="125413"/>
            </a:xfrm>
            <a:custGeom>
              <a:avLst/>
              <a:gdLst>
                <a:gd name="T0" fmla="*/ 6 w 11"/>
                <a:gd name="T1" fmla="*/ 33 h 33"/>
                <a:gd name="T2" fmla="*/ 6 w 11"/>
                <a:gd name="T3" fmla="*/ 33 h 33"/>
                <a:gd name="T4" fmla="*/ 0 w 11"/>
                <a:gd name="T5" fmla="*/ 28 h 33"/>
                <a:gd name="T6" fmla="*/ 0 w 11"/>
                <a:gd name="T7" fmla="*/ 6 h 33"/>
                <a:gd name="T8" fmla="*/ 6 w 11"/>
                <a:gd name="T9" fmla="*/ 0 h 33"/>
                <a:gd name="T10" fmla="*/ 6 w 11"/>
                <a:gd name="T11" fmla="*/ 0 h 33"/>
                <a:gd name="T12" fmla="*/ 11 w 11"/>
                <a:gd name="T13" fmla="*/ 6 h 33"/>
                <a:gd name="T14" fmla="*/ 11 w 11"/>
                <a:gd name="T15" fmla="*/ 28 h 33"/>
                <a:gd name="T16" fmla="*/ 6 w 11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3"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3" y="33"/>
                    <a:pt x="0" y="31"/>
                    <a:pt x="0" y="2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31"/>
                    <a:pt x="9" y="33"/>
                    <a:pt x="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Freeform 36">
              <a:extLst>
                <a:ext uri="{FF2B5EF4-FFF2-40B4-BE49-F238E27FC236}">
                  <a16:creationId xmlns:a16="http://schemas.microsoft.com/office/drawing/2014/main" id="{976376B5-84AF-22AB-6D8E-BEFD26C8B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7843" y="4285202"/>
              <a:ext cx="41275" cy="174625"/>
            </a:xfrm>
            <a:custGeom>
              <a:avLst/>
              <a:gdLst>
                <a:gd name="T0" fmla="*/ 6 w 11"/>
                <a:gd name="T1" fmla="*/ 46 h 46"/>
                <a:gd name="T2" fmla="*/ 6 w 11"/>
                <a:gd name="T3" fmla="*/ 46 h 46"/>
                <a:gd name="T4" fmla="*/ 0 w 11"/>
                <a:gd name="T5" fmla="*/ 41 h 46"/>
                <a:gd name="T6" fmla="*/ 0 w 11"/>
                <a:gd name="T7" fmla="*/ 5 h 46"/>
                <a:gd name="T8" fmla="*/ 6 w 11"/>
                <a:gd name="T9" fmla="*/ 0 h 46"/>
                <a:gd name="T10" fmla="*/ 6 w 11"/>
                <a:gd name="T11" fmla="*/ 0 h 46"/>
                <a:gd name="T12" fmla="*/ 11 w 11"/>
                <a:gd name="T13" fmla="*/ 5 h 46"/>
                <a:gd name="T14" fmla="*/ 11 w 11"/>
                <a:gd name="T15" fmla="*/ 41 h 46"/>
                <a:gd name="T16" fmla="*/ 6 w 11"/>
                <a:gd name="T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6">
                  <a:moveTo>
                    <a:pt x="6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3" y="46"/>
                    <a:pt x="0" y="44"/>
                    <a:pt x="0" y="4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4"/>
                    <a:pt x="9" y="46"/>
                    <a:pt x="6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Freeform 37">
              <a:extLst>
                <a:ext uri="{FF2B5EF4-FFF2-40B4-BE49-F238E27FC236}">
                  <a16:creationId xmlns:a16="http://schemas.microsoft.com/office/drawing/2014/main" id="{E680B2BB-5E4C-502B-62D5-478864A88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10393" y="4175665"/>
              <a:ext cx="41275" cy="392113"/>
            </a:xfrm>
            <a:custGeom>
              <a:avLst/>
              <a:gdLst>
                <a:gd name="T0" fmla="*/ 6 w 11"/>
                <a:gd name="T1" fmla="*/ 104 h 104"/>
                <a:gd name="T2" fmla="*/ 6 w 11"/>
                <a:gd name="T3" fmla="*/ 104 h 104"/>
                <a:gd name="T4" fmla="*/ 0 w 11"/>
                <a:gd name="T5" fmla="*/ 99 h 104"/>
                <a:gd name="T6" fmla="*/ 0 w 11"/>
                <a:gd name="T7" fmla="*/ 5 h 104"/>
                <a:gd name="T8" fmla="*/ 6 w 11"/>
                <a:gd name="T9" fmla="*/ 0 h 104"/>
                <a:gd name="T10" fmla="*/ 6 w 11"/>
                <a:gd name="T11" fmla="*/ 0 h 104"/>
                <a:gd name="T12" fmla="*/ 11 w 11"/>
                <a:gd name="T13" fmla="*/ 5 h 104"/>
                <a:gd name="T14" fmla="*/ 11 w 11"/>
                <a:gd name="T15" fmla="*/ 99 h 104"/>
                <a:gd name="T16" fmla="*/ 6 w 11"/>
                <a:gd name="T1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04">
                  <a:moveTo>
                    <a:pt x="6" y="104"/>
                  </a:moveTo>
                  <a:cubicBezTo>
                    <a:pt x="6" y="104"/>
                    <a:pt x="6" y="104"/>
                    <a:pt x="6" y="104"/>
                  </a:cubicBezTo>
                  <a:cubicBezTo>
                    <a:pt x="3" y="104"/>
                    <a:pt x="0" y="102"/>
                    <a:pt x="0" y="9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1" y="102"/>
                    <a:pt x="8" y="104"/>
                    <a:pt x="6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Freeform 38">
              <a:extLst>
                <a:ext uri="{FF2B5EF4-FFF2-40B4-BE49-F238E27FC236}">
                  <a16:creationId xmlns:a16="http://schemas.microsoft.com/office/drawing/2014/main" id="{DBC23800-83D0-87F0-A335-F01D4E318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2943" y="4232815"/>
              <a:ext cx="41275" cy="279400"/>
            </a:xfrm>
            <a:custGeom>
              <a:avLst/>
              <a:gdLst>
                <a:gd name="T0" fmla="*/ 5 w 11"/>
                <a:gd name="T1" fmla="*/ 74 h 74"/>
                <a:gd name="T2" fmla="*/ 5 w 11"/>
                <a:gd name="T3" fmla="*/ 74 h 74"/>
                <a:gd name="T4" fmla="*/ 0 w 11"/>
                <a:gd name="T5" fmla="*/ 69 h 74"/>
                <a:gd name="T6" fmla="*/ 0 w 11"/>
                <a:gd name="T7" fmla="*/ 5 h 74"/>
                <a:gd name="T8" fmla="*/ 5 w 11"/>
                <a:gd name="T9" fmla="*/ 0 h 74"/>
                <a:gd name="T10" fmla="*/ 5 w 11"/>
                <a:gd name="T11" fmla="*/ 0 h 74"/>
                <a:gd name="T12" fmla="*/ 11 w 11"/>
                <a:gd name="T13" fmla="*/ 5 h 74"/>
                <a:gd name="T14" fmla="*/ 11 w 11"/>
                <a:gd name="T15" fmla="*/ 69 h 74"/>
                <a:gd name="T16" fmla="*/ 5 w 11"/>
                <a:gd name="T1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4">
                  <a:moveTo>
                    <a:pt x="5" y="74"/>
                  </a:moveTo>
                  <a:cubicBezTo>
                    <a:pt x="5" y="74"/>
                    <a:pt x="5" y="74"/>
                    <a:pt x="5" y="74"/>
                  </a:cubicBezTo>
                  <a:cubicBezTo>
                    <a:pt x="3" y="74"/>
                    <a:pt x="0" y="72"/>
                    <a:pt x="0" y="6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72"/>
                    <a:pt x="8" y="74"/>
                    <a:pt x="5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Freeform 39">
              <a:extLst>
                <a:ext uri="{FF2B5EF4-FFF2-40B4-BE49-F238E27FC236}">
                  <a16:creationId xmlns:a16="http://schemas.microsoft.com/office/drawing/2014/main" id="{C1200C1F-7797-D493-807E-A71D05661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5493" y="4307427"/>
              <a:ext cx="42862" cy="125413"/>
            </a:xfrm>
            <a:custGeom>
              <a:avLst/>
              <a:gdLst>
                <a:gd name="T0" fmla="*/ 5 w 11"/>
                <a:gd name="T1" fmla="*/ 33 h 33"/>
                <a:gd name="T2" fmla="*/ 5 w 11"/>
                <a:gd name="T3" fmla="*/ 33 h 33"/>
                <a:gd name="T4" fmla="*/ 0 w 11"/>
                <a:gd name="T5" fmla="*/ 28 h 33"/>
                <a:gd name="T6" fmla="*/ 0 w 11"/>
                <a:gd name="T7" fmla="*/ 6 h 33"/>
                <a:gd name="T8" fmla="*/ 5 w 11"/>
                <a:gd name="T9" fmla="*/ 0 h 33"/>
                <a:gd name="T10" fmla="*/ 5 w 11"/>
                <a:gd name="T11" fmla="*/ 0 h 33"/>
                <a:gd name="T12" fmla="*/ 11 w 11"/>
                <a:gd name="T13" fmla="*/ 6 h 33"/>
                <a:gd name="T14" fmla="*/ 11 w 11"/>
                <a:gd name="T15" fmla="*/ 28 h 33"/>
                <a:gd name="T16" fmla="*/ 5 w 11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3">
                  <a:moveTo>
                    <a:pt x="5" y="33"/>
                  </a:moveTo>
                  <a:cubicBezTo>
                    <a:pt x="5" y="33"/>
                    <a:pt x="5" y="33"/>
                    <a:pt x="5" y="33"/>
                  </a:cubicBezTo>
                  <a:cubicBezTo>
                    <a:pt x="2" y="33"/>
                    <a:pt x="0" y="31"/>
                    <a:pt x="0" y="2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3"/>
                    <a:pt x="11" y="6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31"/>
                    <a:pt x="8" y="33"/>
                    <a:pt x="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 40">
              <a:extLst>
                <a:ext uri="{FF2B5EF4-FFF2-40B4-BE49-F238E27FC236}">
                  <a16:creationId xmlns:a16="http://schemas.microsoft.com/office/drawing/2014/main" id="{079C6C0A-4AED-F3D9-5421-57430FB04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3918" y="4259802"/>
              <a:ext cx="41275" cy="225425"/>
            </a:xfrm>
            <a:custGeom>
              <a:avLst/>
              <a:gdLst>
                <a:gd name="T0" fmla="*/ 5 w 11"/>
                <a:gd name="T1" fmla="*/ 60 h 60"/>
                <a:gd name="T2" fmla="*/ 5 w 11"/>
                <a:gd name="T3" fmla="*/ 60 h 60"/>
                <a:gd name="T4" fmla="*/ 0 w 11"/>
                <a:gd name="T5" fmla="*/ 54 h 60"/>
                <a:gd name="T6" fmla="*/ 0 w 11"/>
                <a:gd name="T7" fmla="*/ 5 h 60"/>
                <a:gd name="T8" fmla="*/ 5 w 11"/>
                <a:gd name="T9" fmla="*/ 0 h 60"/>
                <a:gd name="T10" fmla="*/ 5 w 11"/>
                <a:gd name="T11" fmla="*/ 0 h 60"/>
                <a:gd name="T12" fmla="*/ 11 w 11"/>
                <a:gd name="T13" fmla="*/ 5 h 60"/>
                <a:gd name="T14" fmla="*/ 11 w 11"/>
                <a:gd name="T15" fmla="*/ 54 h 60"/>
                <a:gd name="T16" fmla="*/ 5 w 11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0">
                  <a:moveTo>
                    <a:pt x="5" y="60"/>
                  </a:moveTo>
                  <a:cubicBezTo>
                    <a:pt x="5" y="60"/>
                    <a:pt x="5" y="60"/>
                    <a:pt x="5" y="60"/>
                  </a:cubicBezTo>
                  <a:cubicBezTo>
                    <a:pt x="2" y="60"/>
                    <a:pt x="0" y="57"/>
                    <a:pt x="0" y="5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7"/>
                    <a:pt x="8" y="60"/>
                    <a:pt x="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165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D5B64FF1-9189-45CD-AD37-11DB0A8812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1999" cy="4214813"/>
          </a:xfrm>
          <a:custGeom>
            <a:avLst/>
            <a:gdLst>
              <a:gd name="connsiteX0" fmla="*/ 0 w 11292892"/>
              <a:gd name="connsiteY0" fmla="*/ 0 h 2814638"/>
              <a:gd name="connsiteX1" fmla="*/ 11292892 w 11292892"/>
              <a:gd name="connsiteY1" fmla="*/ 0 h 2814638"/>
              <a:gd name="connsiteX2" fmla="*/ 11292892 w 11292892"/>
              <a:gd name="connsiteY2" fmla="*/ 2814638 h 2814638"/>
              <a:gd name="connsiteX3" fmla="*/ 0 w 11292892"/>
              <a:gd name="connsiteY3" fmla="*/ 2814638 h 281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92892" h="2814638">
                <a:moveTo>
                  <a:pt x="0" y="0"/>
                </a:moveTo>
                <a:lnTo>
                  <a:pt x="11292892" y="0"/>
                </a:lnTo>
                <a:lnTo>
                  <a:pt x="11292892" y="2814638"/>
                </a:lnTo>
                <a:lnTo>
                  <a:pt x="0" y="2814638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25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CB817-8F06-4EE9-A993-C15726981A03}"/>
              </a:ext>
            </a:extLst>
          </p:cNvPr>
          <p:cNvGrpSpPr/>
          <p:nvPr userDrawn="1"/>
        </p:nvGrpSpPr>
        <p:grpSpPr>
          <a:xfrm>
            <a:off x="6096000" y="4331703"/>
            <a:ext cx="1048130" cy="907257"/>
            <a:chOff x="7138988" y="785813"/>
            <a:chExt cx="1133475" cy="981131"/>
          </a:xfrm>
          <a:solidFill>
            <a:schemeClr val="bg1">
              <a:lumMod val="95000"/>
            </a:schemeClr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C8D9180-859A-4581-8C3A-BDF9A629E745}"/>
                </a:ext>
              </a:extLst>
            </p:cNvPr>
            <p:cNvSpPr/>
            <p:nvPr/>
          </p:nvSpPr>
          <p:spPr>
            <a:xfrm>
              <a:off x="7138988" y="785813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B784F12-F272-4A01-9B82-E9658E8E8BE0}"/>
                </a:ext>
              </a:extLst>
            </p:cNvPr>
            <p:cNvSpPr/>
            <p:nvPr/>
          </p:nvSpPr>
          <p:spPr>
            <a:xfrm>
              <a:off x="7396163" y="785813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5E1249D-BFD2-40B9-A64F-F3258A5673AE}"/>
                </a:ext>
              </a:extLst>
            </p:cNvPr>
            <p:cNvSpPr/>
            <p:nvPr/>
          </p:nvSpPr>
          <p:spPr>
            <a:xfrm>
              <a:off x="7653338" y="785813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6D70382-3E70-4394-952F-7EAECEA038BC}"/>
                </a:ext>
              </a:extLst>
            </p:cNvPr>
            <p:cNvSpPr/>
            <p:nvPr/>
          </p:nvSpPr>
          <p:spPr>
            <a:xfrm>
              <a:off x="7910513" y="785813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82C4957-365E-49F8-AB5E-2F666519B923}"/>
                </a:ext>
              </a:extLst>
            </p:cNvPr>
            <p:cNvSpPr/>
            <p:nvPr/>
          </p:nvSpPr>
          <p:spPr>
            <a:xfrm>
              <a:off x="8167688" y="785813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A91D6F9-0389-49E6-83D5-9CEE98EAC941}"/>
                </a:ext>
              </a:extLst>
            </p:cNvPr>
            <p:cNvSpPr/>
            <p:nvPr/>
          </p:nvSpPr>
          <p:spPr>
            <a:xfrm>
              <a:off x="7138988" y="1004902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E89EF54-28AF-4BE0-874E-C285C7A1A553}"/>
                </a:ext>
              </a:extLst>
            </p:cNvPr>
            <p:cNvSpPr/>
            <p:nvPr/>
          </p:nvSpPr>
          <p:spPr>
            <a:xfrm>
              <a:off x="7396163" y="1004902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4F43FDA-6582-4EEE-8461-CFCD85624899}"/>
                </a:ext>
              </a:extLst>
            </p:cNvPr>
            <p:cNvSpPr/>
            <p:nvPr/>
          </p:nvSpPr>
          <p:spPr>
            <a:xfrm>
              <a:off x="7653338" y="1004902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0BE442B-AB3F-48EB-9571-7B7EB4F1351C}"/>
                </a:ext>
              </a:extLst>
            </p:cNvPr>
            <p:cNvSpPr/>
            <p:nvPr/>
          </p:nvSpPr>
          <p:spPr>
            <a:xfrm>
              <a:off x="7910513" y="1004902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A3BAA7F-2E0F-4C9A-9A6D-FB93E94769C7}"/>
                </a:ext>
              </a:extLst>
            </p:cNvPr>
            <p:cNvSpPr/>
            <p:nvPr/>
          </p:nvSpPr>
          <p:spPr>
            <a:xfrm>
              <a:off x="8167688" y="1004902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35A480C-1B8B-4C6F-B0BA-2FC044276F71}"/>
                </a:ext>
              </a:extLst>
            </p:cNvPr>
            <p:cNvSpPr/>
            <p:nvPr/>
          </p:nvSpPr>
          <p:spPr>
            <a:xfrm>
              <a:off x="7138988" y="1223991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9131BC0-2436-46AC-B9D8-8DAF2D3369D0}"/>
                </a:ext>
              </a:extLst>
            </p:cNvPr>
            <p:cNvSpPr/>
            <p:nvPr/>
          </p:nvSpPr>
          <p:spPr>
            <a:xfrm>
              <a:off x="7396163" y="1223991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0C81FF5-5547-43EA-8656-0F2DDA151C20}"/>
                </a:ext>
              </a:extLst>
            </p:cNvPr>
            <p:cNvSpPr/>
            <p:nvPr/>
          </p:nvSpPr>
          <p:spPr>
            <a:xfrm>
              <a:off x="7653338" y="1223991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671D617-CDEA-4139-B002-C123A5809264}"/>
                </a:ext>
              </a:extLst>
            </p:cNvPr>
            <p:cNvSpPr/>
            <p:nvPr/>
          </p:nvSpPr>
          <p:spPr>
            <a:xfrm>
              <a:off x="7910513" y="1223991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08409C0-0474-4AEA-8793-BBB93572ECD6}"/>
                </a:ext>
              </a:extLst>
            </p:cNvPr>
            <p:cNvSpPr/>
            <p:nvPr/>
          </p:nvSpPr>
          <p:spPr>
            <a:xfrm>
              <a:off x="8167688" y="1223991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EC70B1D-EE62-4728-BFF6-3710FF3D27C8}"/>
                </a:ext>
              </a:extLst>
            </p:cNvPr>
            <p:cNvSpPr/>
            <p:nvPr/>
          </p:nvSpPr>
          <p:spPr>
            <a:xfrm>
              <a:off x="7138988" y="1443080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E135B6A-2180-4BC2-A98F-4CBA17BA13C4}"/>
                </a:ext>
              </a:extLst>
            </p:cNvPr>
            <p:cNvSpPr/>
            <p:nvPr/>
          </p:nvSpPr>
          <p:spPr>
            <a:xfrm>
              <a:off x="7396163" y="1443080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B5EF0DD-118D-41D4-B4D3-B0E9310CE349}"/>
                </a:ext>
              </a:extLst>
            </p:cNvPr>
            <p:cNvSpPr/>
            <p:nvPr/>
          </p:nvSpPr>
          <p:spPr>
            <a:xfrm>
              <a:off x="7653338" y="1443080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BB5B7C5-2EAC-4533-B6B5-30771DCB5B48}"/>
                </a:ext>
              </a:extLst>
            </p:cNvPr>
            <p:cNvSpPr/>
            <p:nvPr/>
          </p:nvSpPr>
          <p:spPr>
            <a:xfrm>
              <a:off x="7910513" y="1443080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778445F-2CD3-4693-92AA-396486810E36}"/>
                </a:ext>
              </a:extLst>
            </p:cNvPr>
            <p:cNvSpPr/>
            <p:nvPr/>
          </p:nvSpPr>
          <p:spPr>
            <a:xfrm>
              <a:off x="8167688" y="1443080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7986466-5CA5-45DC-B6B2-B154611B685E}"/>
                </a:ext>
              </a:extLst>
            </p:cNvPr>
            <p:cNvSpPr/>
            <p:nvPr/>
          </p:nvSpPr>
          <p:spPr>
            <a:xfrm>
              <a:off x="7138988" y="1662169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8B9618C-4947-4FDD-A811-886E4DD8C1EF}"/>
                </a:ext>
              </a:extLst>
            </p:cNvPr>
            <p:cNvSpPr/>
            <p:nvPr/>
          </p:nvSpPr>
          <p:spPr>
            <a:xfrm>
              <a:off x="7396163" y="1662169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3FA0996-D350-4A48-BDCB-DFACC230B4E1}"/>
                </a:ext>
              </a:extLst>
            </p:cNvPr>
            <p:cNvSpPr/>
            <p:nvPr/>
          </p:nvSpPr>
          <p:spPr>
            <a:xfrm>
              <a:off x="7653338" y="1662169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C71813E-1E12-47EA-9BD2-D20EF2F63004}"/>
                </a:ext>
              </a:extLst>
            </p:cNvPr>
            <p:cNvSpPr/>
            <p:nvPr/>
          </p:nvSpPr>
          <p:spPr>
            <a:xfrm>
              <a:off x="7910513" y="1662169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B1050F4-A4F8-4B88-80BD-6F5C5120F6F8}"/>
                </a:ext>
              </a:extLst>
            </p:cNvPr>
            <p:cNvSpPr/>
            <p:nvPr/>
          </p:nvSpPr>
          <p:spPr>
            <a:xfrm>
              <a:off x="8167688" y="1662169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00A09B6-18EE-4B44-81E3-51081A45FEED}"/>
              </a:ext>
            </a:extLst>
          </p:cNvPr>
          <p:cNvGrpSpPr/>
          <p:nvPr userDrawn="1"/>
        </p:nvGrpSpPr>
        <p:grpSpPr>
          <a:xfrm>
            <a:off x="6096000" y="2000190"/>
            <a:ext cx="1048130" cy="907257"/>
            <a:chOff x="7138988" y="785813"/>
            <a:chExt cx="1133475" cy="981131"/>
          </a:xfrm>
          <a:solidFill>
            <a:schemeClr val="bg1">
              <a:lumMod val="95000"/>
            </a:schemeClr>
          </a:solidFill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D355B92-6FE8-466E-BFB3-E4B3E37E7082}"/>
                </a:ext>
              </a:extLst>
            </p:cNvPr>
            <p:cNvSpPr/>
            <p:nvPr/>
          </p:nvSpPr>
          <p:spPr>
            <a:xfrm>
              <a:off x="7138988" y="785813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6B49C53-7488-49AB-86B4-08127343BC9D}"/>
                </a:ext>
              </a:extLst>
            </p:cNvPr>
            <p:cNvSpPr/>
            <p:nvPr/>
          </p:nvSpPr>
          <p:spPr>
            <a:xfrm>
              <a:off x="7396163" y="785813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2B9FB16-34FB-4A9B-9984-ECFE63929CAB}"/>
                </a:ext>
              </a:extLst>
            </p:cNvPr>
            <p:cNvSpPr/>
            <p:nvPr/>
          </p:nvSpPr>
          <p:spPr>
            <a:xfrm>
              <a:off x="7653338" y="785813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A79E5B9-5A64-469D-B5AE-D603D38C276F}"/>
                </a:ext>
              </a:extLst>
            </p:cNvPr>
            <p:cNvSpPr/>
            <p:nvPr/>
          </p:nvSpPr>
          <p:spPr>
            <a:xfrm>
              <a:off x="7910513" y="785813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B669763-17DB-4D3C-83BE-7B7CDE5790DA}"/>
                </a:ext>
              </a:extLst>
            </p:cNvPr>
            <p:cNvSpPr/>
            <p:nvPr/>
          </p:nvSpPr>
          <p:spPr>
            <a:xfrm>
              <a:off x="8167688" y="785813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2F3738A-80F9-481D-9742-7210FD07A8E4}"/>
                </a:ext>
              </a:extLst>
            </p:cNvPr>
            <p:cNvSpPr/>
            <p:nvPr/>
          </p:nvSpPr>
          <p:spPr>
            <a:xfrm>
              <a:off x="7138988" y="1004902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7942F1B-C3E1-4DB4-A2C9-235767B6144E}"/>
                </a:ext>
              </a:extLst>
            </p:cNvPr>
            <p:cNvSpPr/>
            <p:nvPr/>
          </p:nvSpPr>
          <p:spPr>
            <a:xfrm>
              <a:off x="7396163" y="1004902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8BC1A7C-290C-4441-BBE7-DB5CD6E9753F}"/>
                </a:ext>
              </a:extLst>
            </p:cNvPr>
            <p:cNvSpPr/>
            <p:nvPr/>
          </p:nvSpPr>
          <p:spPr>
            <a:xfrm>
              <a:off x="7653338" y="1004902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7D6CACC-516C-469E-9712-A21482BBA7D1}"/>
                </a:ext>
              </a:extLst>
            </p:cNvPr>
            <p:cNvSpPr/>
            <p:nvPr/>
          </p:nvSpPr>
          <p:spPr>
            <a:xfrm>
              <a:off x="7910513" y="1004902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D85C2AB-702E-4051-B43F-8C8E51D2F299}"/>
                </a:ext>
              </a:extLst>
            </p:cNvPr>
            <p:cNvSpPr/>
            <p:nvPr/>
          </p:nvSpPr>
          <p:spPr>
            <a:xfrm>
              <a:off x="8167688" y="1004902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3F5A34C-BBE8-40A2-992E-24AD7CB0F88F}"/>
                </a:ext>
              </a:extLst>
            </p:cNvPr>
            <p:cNvSpPr/>
            <p:nvPr/>
          </p:nvSpPr>
          <p:spPr>
            <a:xfrm>
              <a:off x="7138988" y="1223991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0BAFB4F-77DF-4546-BD3B-7F7D4B538A68}"/>
                </a:ext>
              </a:extLst>
            </p:cNvPr>
            <p:cNvSpPr/>
            <p:nvPr/>
          </p:nvSpPr>
          <p:spPr>
            <a:xfrm>
              <a:off x="7396163" y="1223991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3D3B707-E4B9-4596-9E41-70C57D7C4B32}"/>
                </a:ext>
              </a:extLst>
            </p:cNvPr>
            <p:cNvSpPr/>
            <p:nvPr/>
          </p:nvSpPr>
          <p:spPr>
            <a:xfrm>
              <a:off x="7653338" y="1223991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6BA0A83F-2232-4FCA-BD3F-944B602A3335}"/>
                </a:ext>
              </a:extLst>
            </p:cNvPr>
            <p:cNvSpPr/>
            <p:nvPr/>
          </p:nvSpPr>
          <p:spPr>
            <a:xfrm>
              <a:off x="7910513" y="1223991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F4CC2D7-BCBF-498A-B4A3-1D45151AA871}"/>
                </a:ext>
              </a:extLst>
            </p:cNvPr>
            <p:cNvSpPr/>
            <p:nvPr/>
          </p:nvSpPr>
          <p:spPr>
            <a:xfrm>
              <a:off x="8167688" y="1223991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BAEEB50-CA6A-4980-8165-E3F8B107CF77}"/>
                </a:ext>
              </a:extLst>
            </p:cNvPr>
            <p:cNvSpPr/>
            <p:nvPr/>
          </p:nvSpPr>
          <p:spPr>
            <a:xfrm>
              <a:off x="7138988" y="1443080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52DB98F-9EC5-4B9A-8DF7-2D6AB939156B}"/>
                </a:ext>
              </a:extLst>
            </p:cNvPr>
            <p:cNvSpPr/>
            <p:nvPr/>
          </p:nvSpPr>
          <p:spPr>
            <a:xfrm>
              <a:off x="7396163" y="1443080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E4058CC-EC84-4410-84B7-61868D474185}"/>
                </a:ext>
              </a:extLst>
            </p:cNvPr>
            <p:cNvSpPr/>
            <p:nvPr/>
          </p:nvSpPr>
          <p:spPr>
            <a:xfrm>
              <a:off x="7653338" y="1443080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661BD5B-436F-4987-8231-0CEE8EAAD21E}"/>
                </a:ext>
              </a:extLst>
            </p:cNvPr>
            <p:cNvSpPr/>
            <p:nvPr/>
          </p:nvSpPr>
          <p:spPr>
            <a:xfrm>
              <a:off x="7910513" y="1443080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FCC67D8-2EAC-4022-A0BD-6C6DA2C9C978}"/>
                </a:ext>
              </a:extLst>
            </p:cNvPr>
            <p:cNvSpPr/>
            <p:nvPr/>
          </p:nvSpPr>
          <p:spPr>
            <a:xfrm>
              <a:off x="8167688" y="1443080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2D7A862-79C2-4666-A18F-C5AA81E2628F}"/>
                </a:ext>
              </a:extLst>
            </p:cNvPr>
            <p:cNvSpPr/>
            <p:nvPr/>
          </p:nvSpPr>
          <p:spPr>
            <a:xfrm>
              <a:off x="7138988" y="1662169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2ABA9AA-5550-419D-94DE-419C1E937240}"/>
                </a:ext>
              </a:extLst>
            </p:cNvPr>
            <p:cNvSpPr/>
            <p:nvPr/>
          </p:nvSpPr>
          <p:spPr>
            <a:xfrm>
              <a:off x="7396163" y="1662169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BD52C36-1AA9-4C17-B1A1-D52C936CA736}"/>
                </a:ext>
              </a:extLst>
            </p:cNvPr>
            <p:cNvSpPr/>
            <p:nvPr/>
          </p:nvSpPr>
          <p:spPr>
            <a:xfrm>
              <a:off x="7653338" y="1662169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BEBBADE-3750-41D5-8189-3192738006AA}"/>
                </a:ext>
              </a:extLst>
            </p:cNvPr>
            <p:cNvSpPr/>
            <p:nvPr/>
          </p:nvSpPr>
          <p:spPr>
            <a:xfrm>
              <a:off x="7910513" y="1662169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8C53C50-B71B-42B0-8E15-72D7046CBA2F}"/>
                </a:ext>
              </a:extLst>
            </p:cNvPr>
            <p:cNvSpPr/>
            <p:nvPr/>
          </p:nvSpPr>
          <p:spPr>
            <a:xfrm>
              <a:off x="8167688" y="1662169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11A8360-2314-44A4-9FD6-7F44DB11EA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59297" y="1401278"/>
            <a:ext cx="3586573" cy="4486442"/>
          </a:xfrm>
          <a:custGeom>
            <a:avLst/>
            <a:gdLst>
              <a:gd name="connsiteX0" fmla="*/ 150457 w 3586573"/>
              <a:gd name="connsiteY0" fmla="*/ 0 h 4486442"/>
              <a:gd name="connsiteX1" fmla="*/ 3436116 w 3586573"/>
              <a:gd name="connsiteY1" fmla="*/ 0 h 4486442"/>
              <a:gd name="connsiteX2" fmla="*/ 3586573 w 3586573"/>
              <a:gd name="connsiteY2" fmla="*/ 150457 h 4486442"/>
              <a:gd name="connsiteX3" fmla="*/ 3586573 w 3586573"/>
              <a:gd name="connsiteY3" fmla="*/ 4335985 h 4486442"/>
              <a:gd name="connsiteX4" fmla="*/ 3436116 w 3586573"/>
              <a:gd name="connsiteY4" fmla="*/ 4486442 h 4486442"/>
              <a:gd name="connsiteX5" fmla="*/ 150457 w 3586573"/>
              <a:gd name="connsiteY5" fmla="*/ 4486442 h 4486442"/>
              <a:gd name="connsiteX6" fmla="*/ 0 w 3586573"/>
              <a:gd name="connsiteY6" fmla="*/ 4335985 h 4486442"/>
              <a:gd name="connsiteX7" fmla="*/ 0 w 3586573"/>
              <a:gd name="connsiteY7" fmla="*/ 150457 h 4486442"/>
              <a:gd name="connsiteX8" fmla="*/ 150457 w 3586573"/>
              <a:gd name="connsiteY8" fmla="*/ 0 h 448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6573" h="4486442">
                <a:moveTo>
                  <a:pt x="150457" y="0"/>
                </a:moveTo>
                <a:lnTo>
                  <a:pt x="3436116" y="0"/>
                </a:lnTo>
                <a:cubicBezTo>
                  <a:pt x="3519211" y="0"/>
                  <a:pt x="3586573" y="67362"/>
                  <a:pt x="3586573" y="150457"/>
                </a:cubicBezTo>
                <a:lnTo>
                  <a:pt x="3586573" y="4335985"/>
                </a:lnTo>
                <a:cubicBezTo>
                  <a:pt x="3586573" y="4419080"/>
                  <a:pt x="3519211" y="4486442"/>
                  <a:pt x="3436116" y="4486442"/>
                </a:cubicBezTo>
                <a:lnTo>
                  <a:pt x="150457" y="4486442"/>
                </a:lnTo>
                <a:cubicBezTo>
                  <a:pt x="67362" y="4486442"/>
                  <a:pt x="0" y="4419080"/>
                  <a:pt x="0" y="4335985"/>
                </a:cubicBezTo>
                <a:lnTo>
                  <a:pt x="0" y="150457"/>
                </a:lnTo>
                <a:cubicBezTo>
                  <a:pt x="0" y="67362"/>
                  <a:pt x="67362" y="0"/>
                  <a:pt x="150457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5CA9683-6412-4AF8-9334-F22A6F305C0A}"/>
              </a:ext>
            </a:extLst>
          </p:cNvPr>
          <p:cNvSpPr/>
          <p:nvPr/>
        </p:nvSpPr>
        <p:spPr>
          <a:xfrm>
            <a:off x="11248422" y="451135"/>
            <a:ext cx="416574" cy="416574"/>
          </a:xfrm>
          <a:prstGeom prst="roundRect">
            <a:avLst/>
          </a:prstGeom>
          <a:solidFill>
            <a:srgbClr val="38A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F862D2-8D5C-4C1A-80A2-E2DDDC4F8C0C}"/>
              </a:ext>
            </a:extLst>
          </p:cNvPr>
          <p:cNvCxnSpPr>
            <a:cxnSpLocks/>
          </p:cNvCxnSpPr>
          <p:nvPr userDrawn="1"/>
        </p:nvCxnSpPr>
        <p:spPr>
          <a:xfrm>
            <a:off x="11456709" y="1221998"/>
            <a:ext cx="0" cy="3930333"/>
          </a:xfrm>
          <a:prstGeom prst="line">
            <a:avLst/>
          </a:prstGeom>
          <a:ln w="19050">
            <a:solidFill>
              <a:srgbClr val="38A4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352630-39A9-4C5D-BD36-7A3D364C5319}"/>
              </a:ext>
            </a:extLst>
          </p:cNvPr>
          <p:cNvSpPr txBox="1"/>
          <p:nvPr userDrawn="1"/>
        </p:nvSpPr>
        <p:spPr>
          <a:xfrm>
            <a:off x="11256654" y="5506620"/>
            <a:ext cx="369332" cy="90024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200" b="1">
                <a:solidFill>
                  <a:srgbClr val="38A4FE"/>
                </a:solidFill>
                <a:latin typeface="Nunito Sans" panose="00000500000000000000" pitchFamily="2" charset="0"/>
              </a:rPr>
              <a:t>THE PITCH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F71986-FFCB-39C0-353B-E3CB9F2CC898}"/>
              </a:ext>
            </a:extLst>
          </p:cNvPr>
          <p:cNvGrpSpPr/>
          <p:nvPr userDrawn="1"/>
        </p:nvGrpSpPr>
        <p:grpSpPr>
          <a:xfrm>
            <a:off x="11248422" y="536311"/>
            <a:ext cx="542753" cy="246221"/>
            <a:chOff x="11084893" y="4115340"/>
            <a:chExt cx="1130300" cy="512763"/>
          </a:xfrm>
          <a:solidFill>
            <a:schemeClr val="bg1"/>
          </a:solidFill>
        </p:grpSpPr>
        <p:sp>
          <p:nvSpPr>
            <p:cNvPr id="3" name="Freeform 27">
              <a:extLst>
                <a:ext uri="{FF2B5EF4-FFF2-40B4-BE49-F238E27FC236}">
                  <a16:creationId xmlns:a16="http://schemas.microsoft.com/office/drawing/2014/main" id="{A9E512EC-24E2-891F-1416-DFD7CEDD1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4893" y="4285202"/>
              <a:ext cx="41275" cy="174625"/>
            </a:xfrm>
            <a:custGeom>
              <a:avLst/>
              <a:gdLst>
                <a:gd name="T0" fmla="*/ 6 w 11"/>
                <a:gd name="T1" fmla="*/ 46 h 46"/>
                <a:gd name="T2" fmla="*/ 6 w 11"/>
                <a:gd name="T3" fmla="*/ 46 h 46"/>
                <a:gd name="T4" fmla="*/ 0 w 11"/>
                <a:gd name="T5" fmla="*/ 41 h 46"/>
                <a:gd name="T6" fmla="*/ 0 w 11"/>
                <a:gd name="T7" fmla="*/ 5 h 46"/>
                <a:gd name="T8" fmla="*/ 6 w 11"/>
                <a:gd name="T9" fmla="*/ 0 h 46"/>
                <a:gd name="T10" fmla="*/ 6 w 11"/>
                <a:gd name="T11" fmla="*/ 0 h 46"/>
                <a:gd name="T12" fmla="*/ 11 w 11"/>
                <a:gd name="T13" fmla="*/ 5 h 46"/>
                <a:gd name="T14" fmla="*/ 11 w 11"/>
                <a:gd name="T15" fmla="*/ 41 h 46"/>
                <a:gd name="T16" fmla="*/ 6 w 11"/>
                <a:gd name="T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6">
                  <a:moveTo>
                    <a:pt x="6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3" y="46"/>
                    <a:pt x="0" y="44"/>
                    <a:pt x="0" y="4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4"/>
                    <a:pt x="9" y="46"/>
                    <a:pt x="6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" name="Freeform 28">
              <a:extLst>
                <a:ext uri="{FF2B5EF4-FFF2-40B4-BE49-F238E27FC236}">
                  <a16:creationId xmlns:a16="http://schemas.microsoft.com/office/drawing/2014/main" id="{6363B9D2-F8DB-AA43-4B0A-A73C16BFB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7443" y="4210590"/>
              <a:ext cx="41275" cy="323850"/>
            </a:xfrm>
            <a:custGeom>
              <a:avLst/>
              <a:gdLst>
                <a:gd name="T0" fmla="*/ 5 w 11"/>
                <a:gd name="T1" fmla="*/ 86 h 86"/>
                <a:gd name="T2" fmla="*/ 5 w 11"/>
                <a:gd name="T3" fmla="*/ 86 h 86"/>
                <a:gd name="T4" fmla="*/ 0 w 11"/>
                <a:gd name="T5" fmla="*/ 80 h 86"/>
                <a:gd name="T6" fmla="*/ 0 w 11"/>
                <a:gd name="T7" fmla="*/ 5 h 86"/>
                <a:gd name="T8" fmla="*/ 5 w 11"/>
                <a:gd name="T9" fmla="*/ 0 h 86"/>
                <a:gd name="T10" fmla="*/ 5 w 11"/>
                <a:gd name="T11" fmla="*/ 0 h 86"/>
                <a:gd name="T12" fmla="*/ 11 w 11"/>
                <a:gd name="T13" fmla="*/ 5 h 86"/>
                <a:gd name="T14" fmla="*/ 11 w 11"/>
                <a:gd name="T15" fmla="*/ 80 h 86"/>
                <a:gd name="T16" fmla="*/ 5 w 11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6">
                  <a:moveTo>
                    <a:pt x="5" y="86"/>
                  </a:moveTo>
                  <a:cubicBezTo>
                    <a:pt x="5" y="86"/>
                    <a:pt x="5" y="86"/>
                    <a:pt x="5" y="86"/>
                  </a:cubicBezTo>
                  <a:cubicBezTo>
                    <a:pt x="3" y="86"/>
                    <a:pt x="0" y="83"/>
                    <a:pt x="0" y="8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1" y="83"/>
                    <a:pt x="8" y="86"/>
                    <a:pt x="5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Freeform 29">
              <a:extLst>
                <a:ext uri="{FF2B5EF4-FFF2-40B4-BE49-F238E27FC236}">
                  <a16:creationId xmlns:a16="http://schemas.microsoft.com/office/drawing/2014/main" id="{D434EC89-E633-2585-C50A-3C52717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9993" y="4115340"/>
              <a:ext cx="41275" cy="512763"/>
            </a:xfrm>
            <a:custGeom>
              <a:avLst/>
              <a:gdLst>
                <a:gd name="T0" fmla="*/ 5 w 11"/>
                <a:gd name="T1" fmla="*/ 136 h 136"/>
                <a:gd name="T2" fmla="*/ 5 w 11"/>
                <a:gd name="T3" fmla="*/ 136 h 136"/>
                <a:gd name="T4" fmla="*/ 0 w 11"/>
                <a:gd name="T5" fmla="*/ 131 h 136"/>
                <a:gd name="T6" fmla="*/ 0 w 11"/>
                <a:gd name="T7" fmla="*/ 5 h 136"/>
                <a:gd name="T8" fmla="*/ 5 w 11"/>
                <a:gd name="T9" fmla="*/ 0 h 136"/>
                <a:gd name="T10" fmla="*/ 5 w 11"/>
                <a:gd name="T11" fmla="*/ 0 h 136"/>
                <a:gd name="T12" fmla="*/ 11 w 11"/>
                <a:gd name="T13" fmla="*/ 5 h 136"/>
                <a:gd name="T14" fmla="*/ 11 w 11"/>
                <a:gd name="T15" fmla="*/ 131 h 136"/>
                <a:gd name="T16" fmla="*/ 5 w 11"/>
                <a:gd name="T1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36">
                  <a:moveTo>
                    <a:pt x="5" y="136"/>
                  </a:moveTo>
                  <a:cubicBezTo>
                    <a:pt x="5" y="136"/>
                    <a:pt x="5" y="136"/>
                    <a:pt x="5" y="136"/>
                  </a:cubicBezTo>
                  <a:cubicBezTo>
                    <a:pt x="2" y="136"/>
                    <a:pt x="0" y="134"/>
                    <a:pt x="0" y="13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4"/>
                    <a:pt x="8" y="136"/>
                    <a:pt x="5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Freeform 30">
              <a:extLst>
                <a:ext uri="{FF2B5EF4-FFF2-40B4-BE49-F238E27FC236}">
                  <a16:creationId xmlns:a16="http://schemas.microsoft.com/office/drawing/2014/main" id="{6644A3CF-7801-56AB-BA17-3094D8223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4130" y="4270915"/>
              <a:ext cx="41275" cy="203200"/>
            </a:xfrm>
            <a:custGeom>
              <a:avLst/>
              <a:gdLst>
                <a:gd name="T0" fmla="*/ 5 w 11"/>
                <a:gd name="T1" fmla="*/ 54 h 54"/>
                <a:gd name="T2" fmla="*/ 5 w 11"/>
                <a:gd name="T3" fmla="*/ 54 h 54"/>
                <a:gd name="T4" fmla="*/ 0 w 11"/>
                <a:gd name="T5" fmla="*/ 49 h 54"/>
                <a:gd name="T6" fmla="*/ 0 w 11"/>
                <a:gd name="T7" fmla="*/ 5 h 54"/>
                <a:gd name="T8" fmla="*/ 5 w 11"/>
                <a:gd name="T9" fmla="*/ 0 h 54"/>
                <a:gd name="T10" fmla="*/ 5 w 11"/>
                <a:gd name="T11" fmla="*/ 0 h 54"/>
                <a:gd name="T12" fmla="*/ 11 w 11"/>
                <a:gd name="T13" fmla="*/ 5 h 54"/>
                <a:gd name="T14" fmla="*/ 11 w 11"/>
                <a:gd name="T15" fmla="*/ 49 h 54"/>
                <a:gd name="T16" fmla="*/ 5 w 11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4">
                  <a:moveTo>
                    <a:pt x="5" y="54"/>
                  </a:moveTo>
                  <a:cubicBezTo>
                    <a:pt x="5" y="54"/>
                    <a:pt x="5" y="54"/>
                    <a:pt x="5" y="54"/>
                  </a:cubicBezTo>
                  <a:cubicBezTo>
                    <a:pt x="2" y="54"/>
                    <a:pt x="0" y="52"/>
                    <a:pt x="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52"/>
                    <a:pt x="8" y="54"/>
                    <a:pt x="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 31">
              <a:extLst>
                <a:ext uri="{FF2B5EF4-FFF2-40B4-BE49-F238E27FC236}">
                  <a16:creationId xmlns:a16="http://schemas.microsoft.com/office/drawing/2014/main" id="{1ED960B7-5F4F-C51E-3B6D-1468D2CF0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6680" y="4210590"/>
              <a:ext cx="38100" cy="323850"/>
            </a:xfrm>
            <a:custGeom>
              <a:avLst/>
              <a:gdLst>
                <a:gd name="T0" fmla="*/ 5 w 10"/>
                <a:gd name="T1" fmla="*/ 86 h 86"/>
                <a:gd name="T2" fmla="*/ 5 w 10"/>
                <a:gd name="T3" fmla="*/ 86 h 86"/>
                <a:gd name="T4" fmla="*/ 0 w 10"/>
                <a:gd name="T5" fmla="*/ 80 h 86"/>
                <a:gd name="T6" fmla="*/ 0 w 10"/>
                <a:gd name="T7" fmla="*/ 5 h 86"/>
                <a:gd name="T8" fmla="*/ 5 w 10"/>
                <a:gd name="T9" fmla="*/ 0 h 86"/>
                <a:gd name="T10" fmla="*/ 5 w 10"/>
                <a:gd name="T11" fmla="*/ 0 h 86"/>
                <a:gd name="T12" fmla="*/ 10 w 10"/>
                <a:gd name="T13" fmla="*/ 5 h 86"/>
                <a:gd name="T14" fmla="*/ 10 w 10"/>
                <a:gd name="T15" fmla="*/ 80 h 86"/>
                <a:gd name="T16" fmla="*/ 5 w 10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86">
                  <a:moveTo>
                    <a:pt x="5" y="86"/>
                  </a:moveTo>
                  <a:cubicBezTo>
                    <a:pt x="5" y="86"/>
                    <a:pt x="5" y="86"/>
                    <a:pt x="5" y="86"/>
                  </a:cubicBezTo>
                  <a:cubicBezTo>
                    <a:pt x="2" y="86"/>
                    <a:pt x="0" y="83"/>
                    <a:pt x="0" y="8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3"/>
                    <a:pt x="8" y="86"/>
                    <a:pt x="5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Freeform 32">
              <a:extLst>
                <a:ext uri="{FF2B5EF4-FFF2-40B4-BE49-F238E27FC236}">
                  <a16:creationId xmlns:a16="http://schemas.microsoft.com/office/drawing/2014/main" id="{7ECCC740-83AC-8080-54EC-8784F034C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9230" y="4301077"/>
              <a:ext cx="38100" cy="142875"/>
            </a:xfrm>
            <a:custGeom>
              <a:avLst/>
              <a:gdLst>
                <a:gd name="T0" fmla="*/ 5 w 10"/>
                <a:gd name="T1" fmla="*/ 38 h 38"/>
                <a:gd name="T2" fmla="*/ 5 w 10"/>
                <a:gd name="T3" fmla="*/ 38 h 38"/>
                <a:gd name="T4" fmla="*/ 0 w 10"/>
                <a:gd name="T5" fmla="*/ 33 h 38"/>
                <a:gd name="T6" fmla="*/ 0 w 10"/>
                <a:gd name="T7" fmla="*/ 5 h 38"/>
                <a:gd name="T8" fmla="*/ 5 w 10"/>
                <a:gd name="T9" fmla="*/ 0 h 38"/>
                <a:gd name="T10" fmla="*/ 5 w 10"/>
                <a:gd name="T11" fmla="*/ 0 h 38"/>
                <a:gd name="T12" fmla="*/ 10 w 10"/>
                <a:gd name="T13" fmla="*/ 5 h 38"/>
                <a:gd name="T14" fmla="*/ 10 w 10"/>
                <a:gd name="T15" fmla="*/ 33 h 38"/>
                <a:gd name="T16" fmla="*/ 5 w 10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8">
                  <a:moveTo>
                    <a:pt x="5" y="38"/>
                  </a:moveTo>
                  <a:cubicBezTo>
                    <a:pt x="5" y="38"/>
                    <a:pt x="5" y="38"/>
                    <a:pt x="5" y="38"/>
                  </a:cubicBezTo>
                  <a:cubicBezTo>
                    <a:pt x="2" y="38"/>
                    <a:pt x="0" y="36"/>
                    <a:pt x="0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6"/>
                    <a:pt x="8" y="38"/>
                    <a:pt x="5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Freeform 33">
              <a:extLst>
                <a:ext uri="{FF2B5EF4-FFF2-40B4-BE49-F238E27FC236}">
                  <a16:creationId xmlns:a16="http://schemas.microsoft.com/office/drawing/2014/main" id="{11CC1FE4-6943-934B-9D46-BC6A05519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1780" y="4115340"/>
              <a:ext cx="38100" cy="512763"/>
            </a:xfrm>
            <a:custGeom>
              <a:avLst/>
              <a:gdLst>
                <a:gd name="T0" fmla="*/ 5 w 10"/>
                <a:gd name="T1" fmla="*/ 136 h 136"/>
                <a:gd name="T2" fmla="*/ 5 w 10"/>
                <a:gd name="T3" fmla="*/ 136 h 136"/>
                <a:gd name="T4" fmla="*/ 0 w 10"/>
                <a:gd name="T5" fmla="*/ 131 h 136"/>
                <a:gd name="T6" fmla="*/ 0 w 10"/>
                <a:gd name="T7" fmla="*/ 5 h 136"/>
                <a:gd name="T8" fmla="*/ 5 w 10"/>
                <a:gd name="T9" fmla="*/ 0 h 136"/>
                <a:gd name="T10" fmla="*/ 5 w 10"/>
                <a:gd name="T11" fmla="*/ 0 h 136"/>
                <a:gd name="T12" fmla="*/ 10 w 10"/>
                <a:gd name="T13" fmla="*/ 5 h 136"/>
                <a:gd name="T14" fmla="*/ 10 w 10"/>
                <a:gd name="T15" fmla="*/ 131 h 136"/>
                <a:gd name="T16" fmla="*/ 5 w 10"/>
                <a:gd name="T1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36">
                  <a:moveTo>
                    <a:pt x="5" y="136"/>
                  </a:moveTo>
                  <a:cubicBezTo>
                    <a:pt x="5" y="136"/>
                    <a:pt x="5" y="136"/>
                    <a:pt x="5" y="136"/>
                  </a:cubicBezTo>
                  <a:cubicBezTo>
                    <a:pt x="2" y="136"/>
                    <a:pt x="0" y="134"/>
                    <a:pt x="0" y="13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0" y="134"/>
                    <a:pt x="8" y="136"/>
                    <a:pt x="5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Freeform 34">
              <a:extLst>
                <a:ext uri="{FF2B5EF4-FFF2-40B4-BE49-F238E27FC236}">
                  <a16:creationId xmlns:a16="http://schemas.microsoft.com/office/drawing/2014/main" id="{3B6371F8-82B4-258B-2DC6-1F3D5E1E0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5918" y="4210590"/>
              <a:ext cx="36512" cy="323850"/>
            </a:xfrm>
            <a:custGeom>
              <a:avLst/>
              <a:gdLst>
                <a:gd name="T0" fmla="*/ 5 w 10"/>
                <a:gd name="T1" fmla="*/ 86 h 86"/>
                <a:gd name="T2" fmla="*/ 5 w 10"/>
                <a:gd name="T3" fmla="*/ 86 h 86"/>
                <a:gd name="T4" fmla="*/ 0 w 10"/>
                <a:gd name="T5" fmla="*/ 80 h 86"/>
                <a:gd name="T6" fmla="*/ 0 w 10"/>
                <a:gd name="T7" fmla="*/ 5 h 86"/>
                <a:gd name="T8" fmla="*/ 5 w 10"/>
                <a:gd name="T9" fmla="*/ 0 h 86"/>
                <a:gd name="T10" fmla="*/ 5 w 10"/>
                <a:gd name="T11" fmla="*/ 0 h 86"/>
                <a:gd name="T12" fmla="*/ 10 w 10"/>
                <a:gd name="T13" fmla="*/ 5 h 86"/>
                <a:gd name="T14" fmla="*/ 10 w 10"/>
                <a:gd name="T15" fmla="*/ 80 h 86"/>
                <a:gd name="T16" fmla="*/ 5 w 10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86">
                  <a:moveTo>
                    <a:pt x="5" y="86"/>
                  </a:moveTo>
                  <a:cubicBezTo>
                    <a:pt x="5" y="86"/>
                    <a:pt x="5" y="86"/>
                    <a:pt x="5" y="86"/>
                  </a:cubicBezTo>
                  <a:cubicBezTo>
                    <a:pt x="2" y="86"/>
                    <a:pt x="0" y="83"/>
                    <a:pt x="0" y="8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3"/>
                    <a:pt x="8" y="86"/>
                    <a:pt x="5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Freeform 35">
              <a:extLst>
                <a:ext uri="{FF2B5EF4-FFF2-40B4-BE49-F238E27FC236}">
                  <a16:creationId xmlns:a16="http://schemas.microsoft.com/office/drawing/2014/main" id="{39CF15DC-A355-F929-7500-B3193B674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3705" y="4307427"/>
              <a:ext cx="42862" cy="125413"/>
            </a:xfrm>
            <a:custGeom>
              <a:avLst/>
              <a:gdLst>
                <a:gd name="T0" fmla="*/ 6 w 11"/>
                <a:gd name="T1" fmla="*/ 33 h 33"/>
                <a:gd name="T2" fmla="*/ 6 w 11"/>
                <a:gd name="T3" fmla="*/ 33 h 33"/>
                <a:gd name="T4" fmla="*/ 0 w 11"/>
                <a:gd name="T5" fmla="*/ 28 h 33"/>
                <a:gd name="T6" fmla="*/ 0 w 11"/>
                <a:gd name="T7" fmla="*/ 6 h 33"/>
                <a:gd name="T8" fmla="*/ 6 w 11"/>
                <a:gd name="T9" fmla="*/ 0 h 33"/>
                <a:gd name="T10" fmla="*/ 6 w 11"/>
                <a:gd name="T11" fmla="*/ 0 h 33"/>
                <a:gd name="T12" fmla="*/ 11 w 11"/>
                <a:gd name="T13" fmla="*/ 6 h 33"/>
                <a:gd name="T14" fmla="*/ 11 w 11"/>
                <a:gd name="T15" fmla="*/ 28 h 33"/>
                <a:gd name="T16" fmla="*/ 6 w 11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3"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3" y="33"/>
                    <a:pt x="0" y="31"/>
                    <a:pt x="0" y="2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31"/>
                    <a:pt x="9" y="33"/>
                    <a:pt x="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Freeform 36">
              <a:extLst>
                <a:ext uri="{FF2B5EF4-FFF2-40B4-BE49-F238E27FC236}">
                  <a16:creationId xmlns:a16="http://schemas.microsoft.com/office/drawing/2014/main" id="{4300DB42-7E1A-12D6-47F3-D7A25A84A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7843" y="4285202"/>
              <a:ext cx="41275" cy="174625"/>
            </a:xfrm>
            <a:custGeom>
              <a:avLst/>
              <a:gdLst>
                <a:gd name="T0" fmla="*/ 6 w 11"/>
                <a:gd name="T1" fmla="*/ 46 h 46"/>
                <a:gd name="T2" fmla="*/ 6 w 11"/>
                <a:gd name="T3" fmla="*/ 46 h 46"/>
                <a:gd name="T4" fmla="*/ 0 w 11"/>
                <a:gd name="T5" fmla="*/ 41 h 46"/>
                <a:gd name="T6" fmla="*/ 0 w 11"/>
                <a:gd name="T7" fmla="*/ 5 h 46"/>
                <a:gd name="T8" fmla="*/ 6 w 11"/>
                <a:gd name="T9" fmla="*/ 0 h 46"/>
                <a:gd name="T10" fmla="*/ 6 w 11"/>
                <a:gd name="T11" fmla="*/ 0 h 46"/>
                <a:gd name="T12" fmla="*/ 11 w 11"/>
                <a:gd name="T13" fmla="*/ 5 h 46"/>
                <a:gd name="T14" fmla="*/ 11 w 11"/>
                <a:gd name="T15" fmla="*/ 41 h 46"/>
                <a:gd name="T16" fmla="*/ 6 w 11"/>
                <a:gd name="T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6">
                  <a:moveTo>
                    <a:pt x="6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3" y="46"/>
                    <a:pt x="0" y="44"/>
                    <a:pt x="0" y="4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4"/>
                    <a:pt x="9" y="46"/>
                    <a:pt x="6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Freeform 37">
              <a:extLst>
                <a:ext uri="{FF2B5EF4-FFF2-40B4-BE49-F238E27FC236}">
                  <a16:creationId xmlns:a16="http://schemas.microsoft.com/office/drawing/2014/main" id="{C4B8290B-445C-DD49-9620-B0B0D5144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10393" y="4175665"/>
              <a:ext cx="41275" cy="392113"/>
            </a:xfrm>
            <a:custGeom>
              <a:avLst/>
              <a:gdLst>
                <a:gd name="T0" fmla="*/ 6 w 11"/>
                <a:gd name="T1" fmla="*/ 104 h 104"/>
                <a:gd name="T2" fmla="*/ 6 w 11"/>
                <a:gd name="T3" fmla="*/ 104 h 104"/>
                <a:gd name="T4" fmla="*/ 0 w 11"/>
                <a:gd name="T5" fmla="*/ 99 h 104"/>
                <a:gd name="T6" fmla="*/ 0 w 11"/>
                <a:gd name="T7" fmla="*/ 5 h 104"/>
                <a:gd name="T8" fmla="*/ 6 w 11"/>
                <a:gd name="T9" fmla="*/ 0 h 104"/>
                <a:gd name="T10" fmla="*/ 6 w 11"/>
                <a:gd name="T11" fmla="*/ 0 h 104"/>
                <a:gd name="T12" fmla="*/ 11 w 11"/>
                <a:gd name="T13" fmla="*/ 5 h 104"/>
                <a:gd name="T14" fmla="*/ 11 w 11"/>
                <a:gd name="T15" fmla="*/ 99 h 104"/>
                <a:gd name="T16" fmla="*/ 6 w 11"/>
                <a:gd name="T1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04">
                  <a:moveTo>
                    <a:pt x="6" y="104"/>
                  </a:moveTo>
                  <a:cubicBezTo>
                    <a:pt x="6" y="104"/>
                    <a:pt x="6" y="104"/>
                    <a:pt x="6" y="104"/>
                  </a:cubicBezTo>
                  <a:cubicBezTo>
                    <a:pt x="3" y="104"/>
                    <a:pt x="0" y="102"/>
                    <a:pt x="0" y="9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1" y="102"/>
                    <a:pt x="8" y="104"/>
                    <a:pt x="6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 38">
              <a:extLst>
                <a:ext uri="{FF2B5EF4-FFF2-40B4-BE49-F238E27FC236}">
                  <a16:creationId xmlns:a16="http://schemas.microsoft.com/office/drawing/2014/main" id="{FDC2AFFB-2972-9F0C-7D9F-29FD08659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2943" y="4232815"/>
              <a:ext cx="41275" cy="279400"/>
            </a:xfrm>
            <a:custGeom>
              <a:avLst/>
              <a:gdLst>
                <a:gd name="T0" fmla="*/ 5 w 11"/>
                <a:gd name="T1" fmla="*/ 74 h 74"/>
                <a:gd name="T2" fmla="*/ 5 w 11"/>
                <a:gd name="T3" fmla="*/ 74 h 74"/>
                <a:gd name="T4" fmla="*/ 0 w 11"/>
                <a:gd name="T5" fmla="*/ 69 h 74"/>
                <a:gd name="T6" fmla="*/ 0 w 11"/>
                <a:gd name="T7" fmla="*/ 5 h 74"/>
                <a:gd name="T8" fmla="*/ 5 w 11"/>
                <a:gd name="T9" fmla="*/ 0 h 74"/>
                <a:gd name="T10" fmla="*/ 5 w 11"/>
                <a:gd name="T11" fmla="*/ 0 h 74"/>
                <a:gd name="T12" fmla="*/ 11 w 11"/>
                <a:gd name="T13" fmla="*/ 5 h 74"/>
                <a:gd name="T14" fmla="*/ 11 w 11"/>
                <a:gd name="T15" fmla="*/ 69 h 74"/>
                <a:gd name="T16" fmla="*/ 5 w 11"/>
                <a:gd name="T1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4">
                  <a:moveTo>
                    <a:pt x="5" y="74"/>
                  </a:moveTo>
                  <a:cubicBezTo>
                    <a:pt x="5" y="74"/>
                    <a:pt x="5" y="74"/>
                    <a:pt x="5" y="74"/>
                  </a:cubicBezTo>
                  <a:cubicBezTo>
                    <a:pt x="3" y="74"/>
                    <a:pt x="0" y="72"/>
                    <a:pt x="0" y="6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72"/>
                    <a:pt x="8" y="74"/>
                    <a:pt x="5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4" name="Freeform 39">
              <a:extLst>
                <a:ext uri="{FF2B5EF4-FFF2-40B4-BE49-F238E27FC236}">
                  <a16:creationId xmlns:a16="http://schemas.microsoft.com/office/drawing/2014/main" id="{6BEF7994-6E3F-3C1D-43F0-78A355DFF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5493" y="4307427"/>
              <a:ext cx="42862" cy="125413"/>
            </a:xfrm>
            <a:custGeom>
              <a:avLst/>
              <a:gdLst>
                <a:gd name="T0" fmla="*/ 5 w 11"/>
                <a:gd name="T1" fmla="*/ 33 h 33"/>
                <a:gd name="T2" fmla="*/ 5 w 11"/>
                <a:gd name="T3" fmla="*/ 33 h 33"/>
                <a:gd name="T4" fmla="*/ 0 w 11"/>
                <a:gd name="T5" fmla="*/ 28 h 33"/>
                <a:gd name="T6" fmla="*/ 0 w 11"/>
                <a:gd name="T7" fmla="*/ 6 h 33"/>
                <a:gd name="T8" fmla="*/ 5 w 11"/>
                <a:gd name="T9" fmla="*/ 0 h 33"/>
                <a:gd name="T10" fmla="*/ 5 w 11"/>
                <a:gd name="T11" fmla="*/ 0 h 33"/>
                <a:gd name="T12" fmla="*/ 11 w 11"/>
                <a:gd name="T13" fmla="*/ 6 h 33"/>
                <a:gd name="T14" fmla="*/ 11 w 11"/>
                <a:gd name="T15" fmla="*/ 28 h 33"/>
                <a:gd name="T16" fmla="*/ 5 w 11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3">
                  <a:moveTo>
                    <a:pt x="5" y="33"/>
                  </a:moveTo>
                  <a:cubicBezTo>
                    <a:pt x="5" y="33"/>
                    <a:pt x="5" y="33"/>
                    <a:pt x="5" y="33"/>
                  </a:cubicBezTo>
                  <a:cubicBezTo>
                    <a:pt x="2" y="33"/>
                    <a:pt x="0" y="31"/>
                    <a:pt x="0" y="2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3"/>
                    <a:pt x="11" y="6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31"/>
                    <a:pt x="8" y="33"/>
                    <a:pt x="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3" name="Freeform 40">
              <a:extLst>
                <a:ext uri="{FF2B5EF4-FFF2-40B4-BE49-F238E27FC236}">
                  <a16:creationId xmlns:a16="http://schemas.microsoft.com/office/drawing/2014/main" id="{0C3794FD-CE0A-6C5A-715A-C173B6ED2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3918" y="4259802"/>
              <a:ext cx="41275" cy="225425"/>
            </a:xfrm>
            <a:custGeom>
              <a:avLst/>
              <a:gdLst>
                <a:gd name="T0" fmla="*/ 5 w 11"/>
                <a:gd name="T1" fmla="*/ 60 h 60"/>
                <a:gd name="T2" fmla="*/ 5 w 11"/>
                <a:gd name="T3" fmla="*/ 60 h 60"/>
                <a:gd name="T4" fmla="*/ 0 w 11"/>
                <a:gd name="T5" fmla="*/ 54 h 60"/>
                <a:gd name="T6" fmla="*/ 0 w 11"/>
                <a:gd name="T7" fmla="*/ 5 h 60"/>
                <a:gd name="T8" fmla="*/ 5 w 11"/>
                <a:gd name="T9" fmla="*/ 0 h 60"/>
                <a:gd name="T10" fmla="*/ 5 w 11"/>
                <a:gd name="T11" fmla="*/ 0 h 60"/>
                <a:gd name="T12" fmla="*/ 11 w 11"/>
                <a:gd name="T13" fmla="*/ 5 h 60"/>
                <a:gd name="T14" fmla="*/ 11 w 11"/>
                <a:gd name="T15" fmla="*/ 54 h 60"/>
                <a:gd name="T16" fmla="*/ 5 w 11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0">
                  <a:moveTo>
                    <a:pt x="5" y="60"/>
                  </a:moveTo>
                  <a:cubicBezTo>
                    <a:pt x="5" y="60"/>
                    <a:pt x="5" y="60"/>
                    <a:pt x="5" y="60"/>
                  </a:cubicBezTo>
                  <a:cubicBezTo>
                    <a:pt x="2" y="60"/>
                    <a:pt x="0" y="57"/>
                    <a:pt x="0" y="5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7"/>
                    <a:pt x="8" y="60"/>
                    <a:pt x="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9581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3050556D-F4F3-4D1F-B7DE-219CF92CC890}"/>
              </a:ext>
            </a:extLst>
          </p:cNvPr>
          <p:cNvSpPr/>
          <p:nvPr userDrawn="1"/>
        </p:nvSpPr>
        <p:spPr>
          <a:xfrm rot="5400000">
            <a:off x="248242" y="950122"/>
            <a:ext cx="5004201" cy="5500689"/>
          </a:xfrm>
          <a:prstGeom prst="round2SameRect">
            <a:avLst>
              <a:gd name="adj1" fmla="val 2820"/>
              <a:gd name="adj2" fmla="val 0"/>
            </a:avLst>
          </a:prstGeom>
          <a:solidFill>
            <a:srgbClr val="38A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Picture Placeholder 73">
            <a:extLst>
              <a:ext uri="{FF2B5EF4-FFF2-40B4-BE49-F238E27FC236}">
                <a16:creationId xmlns:a16="http://schemas.microsoft.com/office/drawing/2014/main" id="{03AEB4CA-F3FB-462A-9104-71D93EEE67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26901"/>
            <a:ext cx="5257802" cy="5004199"/>
          </a:xfrm>
          <a:custGeom>
            <a:avLst/>
            <a:gdLst>
              <a:gd name="connsiteX0" fmla="*/ 0 w 5257802"/>
              <a:gd name="connsiteY0" fmla="*/ 0 h 5004199"/>
              <a:gd name="connsiteX1" fmla="*/ 5116684 w 5257802"/>
              <a:gd name="connsiteY1" fmla="*/ 0 h 5004199"/>
              <a:gd name="connsiteX2" fmla="*/ 5257802 w 5257802"/>
              <a:gd name="connsiteY2" fmla="*/ 141118 h 5004199"/>
              <a:gd name="connsiteX3" fmla="*/ 5257802 w 5257802"/>
              <a:gd name="connsiteY3" fmla="*/ 4863081 h 5004199"/>
              <a:gd name="connsiteX4" fmla="*/ 5116684 w 5257802"/>
              <a:gd name="connsiteY4" fmla="*/ 5004199 h 5004199"/>
              <a:gd name="connsiteX5" fmla="*/ 0 w 5257802"/>
              <a:gd name="connsiteY5" fmla="*/ 5004199 h 500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7802" h="5004199">
                <a:moveTo>
                  <a:pt x="0" y="0"/>
                </a:moveTo>
                <a:lnTo>
                  <a:pt x="5116684" y="0"/>
                </a:lnTo>
                <a:cubicBezTo>
                  <a:pt x="5194621" y="0"/>
                  <a:pt x="5257802" y="63181"/>
                  <a:pt x="5257802" y="141118"/>
                </a:cubicBezTo>
                <a:lnTo>
                  <a:pt x="5257802" y="4863081"/>
                </a:lnTo>
                <a:cubicBezTo>
                  <a:pt x="5257802" y="4941018"/>
                  <a:pt x="5194621" y="5004199"/>
                  <a:pt x="5116684" y="5004199"/>
                </a:cubicBezTo>
                <a:lnTo>
                  <a:pt x="0" y="5004199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ADFE4B7-0863-45FB-9086-4990EED5F42C}"/>
              </a:ext>
            </a:extLst>
          </p:cNvPr>
          <p:cNvSpPr/>
          <p:nvPr userDrawn="1"/>
        </p:nvSpPr>
        <p:spPr>
          <a:xfrm>
            <a:off x="10712641" y="326747"/>
            <a:ext cx="416574" cy="416574"/>
          </a:xfrm>
          <a:prstGeom prst="roundRect">
            <a:avLst/>
          </a:prstGeom>
          <a:solidFill>
            <a:srgbClr val="38A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CBAFE35-7F5D-94A5-0713-B22BCF22EC13}"/>
              </a:ext>
            </a:extLst>
          </p:cNvPr>
          <p:cNvGrpSpPr/>
          <p:nvPr userDrawn="1"/>
        </p:nvGrpSpPr>
        <p:grpSpPr>
          <a:xfrm>
            <a:off x="10586462" y="411923"/>
            <a:ext cx="542753" cy="246221"/>
            <a:chOff x="11084893" y="4115340"/>
            <a:chExt cx="1130300" cy="512763"/>
          </a:xfrm>
          <a:solidFill>
            <a:schemeClr val="bg1"/>
          </a:solidFill>
        </p:grpSpPr>
        <p:sp>
          <p:nvSpPr>
            <p:cNvPr id="7" name="Freeform 27">
              <a:extLst>
                <a:ext uri="{FF2B5EF4-FFF2-40B4-BE49-F238E27FC236}">
                  <a16:creationId xmlns:a16="http://schemas.microsoft.com/office/drawing/2014/main" id="{2D7E6F4F-AB6D-02ED-6633-8574CBA29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4893" y="4285202"/>
              <a:ext cx="41275" cy="174625"/>
            </a:xfrm>
            <a:custGeom>
              <a:avLst/>
              <a:gdLst>
                <a:gd name="T0" fmla="*/ 6 w 11"/>
                <a:gd name="T1" fmla="*/ 46 h 46"/>
                <a:gd name="T2" fmla="*/ 6 w 11"/>
                <a:gd name="T3" fmla="*/ 46 h 46"/>
                <a:gd name="T4" fmla="*/ 0 w 11"/>
                <a:gd name="T5" fmla="*/ 41 h 46"/>
                <a:gd name="T6" fmla="*/ 0 w 11"/>
                <a:gd name="T7" fmla="*/ 5 h 46"/>
                <a:gd name="T8" fmla="*/ 6 w 11"/>
                <a:gd name="T9" fmla="*/ 0 h 46"/>
                <a:gd name="T10" fmla="*/ 6 w 11"/>
                <a:gd name="T11" fmla="*/ 0 h 46"/>
                <a:gd name="T12" fmla="*/ 11 w 11"/>
                <a:gd name="T13" fmla="*/ 5 h 46"/>
                <a:gd name="T14" fmla="*/ 11 w 11"/>
                <a:gd name="T15" fmla="*/ 41 h 46"/>
                <a:gd name="T16" fmla="*/ 6 w 11"/>
                <a:gd name="T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6">
                  <a:moveTo>
                    <a:pt x="6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3" y="46"/>
                    <a:pt x="0" y="44"/>
                    <a:pt x="0" y="4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4"/>
                    <a:pt x="9" y="46"/>
                    <a:pt x="6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 28">
              <a:extLst>
                <a:ext uri="{FF2B5EF4-FFF2-40B4-BE49-F238E27FC236}">
                  <a16:creationId xmlns:a16="http://schemas.microsoft.com/office/drawing/2014/main" id="{90E30C36-7FF1-B8D1-CD14-18FD36F3C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7443" y="4210590"/>
              <a:ext cx="41275" cy="323850"/>
            </a:xfrm>
            <a:custGeom>
              <a:avLst/>
              <a:gdLst>
                <a:gd name="T0" fmla="*/ 5 w 11"/>
                <a:gd name="T1" fmla="*/ 86 h 86"/>
                <a:gd name="T2" fmla="*/ 5 w 11"/>
                <a:gd name="T3" fmla="*/ 86 h 86"/>
                <a:gd name="T4" fmla="*/ 0 w 11"/>
                <a:gd name="T5" fmla="*/ 80 h 86"/>
                <a:gd name="T6" fmla="*/ 0 w 11"/>
                <a:gd name="T7" fmla="*/ 5 h 86"/>
                <a:gd name="T8" fmla="*/ 5 w 11"/>
                <a:gd name="T9" fmla="*/ 0 h 86"/>
                <a:gd name="T10" fmla="*/ 5 w 11"/>
                <a:gd name="T11" fmla="*/ 0 h 86"/>
                <a:gd name="T12" fmla="*/ 11 w 11"/>
                <a:gd name="T13" fmla="*/ 5 h 86"/>
                <a:gd name="T14" fmla="*/ 11 w 11"/>
                <a:gd name="T15" fmla="*/ 80 h 86"/>
                <a:gd name="T16" fmla="*/ 5 w 11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6">
                  <a:moveTo>
                    <a:pt x="5" y="86"/>
                  </a:moveTo>
                  <a:cubicBezTo>
                    <a:pt x="5" y="86"/>
                    <a:pt x="5" y="86"/>
                    <a:pt x="5" y="86"/>
                  </a:cubicBezTo>
                  <a:cubicBezTo>
                    <a:pt x="3" y="86"/>
                    <a:pt x="0" y="83"/>
                    <a:pt x="0" y="8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1" y="83"/>
                    <a:pt x="8" y="86"/>
                    <a:pt x="5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Freeform 29">
              <a:extLst>
                <a:ext uri="{FF2B5EF4-FFF2-40B4-BE49-F238E27FC236}">
                  <a16:creationId xmlns:a16="http://schemas.microsoft.com/office/drawing/2014/main" id="{21D6E4F9-4463-334D-8178-7C0125591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9993" y="4115340"/>
              <a:ext cx="41275" cy="512763"/>
            </a:xfrm>
            <a:custGeom>
              <a:avLst/>
              <a:gdLst>
                <a:gd name="T0" fmla="*/ 5 w 11"/>
                <a:gd name="T1" fmla="*/ 136 h 136"/>
                <a:gd name="T2" fmla="*/ 5 w 11"/>
                <a:gd name="T3" fmla="*/ 136 h 136"/>
                <a:gd name="T4" fmla="*/ 0 w 11"/>
                <a:gd name="T5" fmla="*/ 131 h 136"/>
                <a:gd name="T6" fmla="*/ 0 w 11"/>
                <a:gd name="T7" fmla="*/ 5 h 136"/>
                <a:gd name="T8" fmla="*/ 5 w 11"/>
                <a:gd name="T9" fmla="*/ 0 h 136"/>
                <a:gd name="T10" fmla="*/ 5 w 11"/>
                <a:gd name="T11" fmla="*/ 0 h 136"/>
                <a:gd name="T12" fmla="*/ 11 w 11"/>
                <a:gd name="T13" fmla="*/ 5 h 136"/>
                <a:gd name="T14" fmla="*/ 11 w 11"/>
                <a:gd name="T15" fmla="*/ 131 h 136"/>
                <a:gd name="T16" fmla="*/ 5 w 11"/>
                <a:gd name="T1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36">
                  <a:moveTo>
                    <a:pt x="5" y="136"/>
                  </a:moveTo>
                  <a:cubicBezTo>
                    <a:pt x="5" y="136"/>
                    <a:pt x="5" y="136"/>
                    <a:pt x="5" y="136"/>
                  </a:cubicBezTo>
                  <a:cubicBezTo>
                    <a:pt x="2" y="136"/>
                    <a:pt x="0" y="134"/>
                    <a:pt x="0" y="13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4"/>
                    <a:pt x="8" y="136"/>
                    <a:pt x="5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Freeform 30">
              <a:extLst>
                <a:ext uri="{FF2B5EF4-FFF2-40B4-BE49-F238E27FC236}">
                  <a16:creationId xmlns:a16="http://schemas.microsoft.com/office/drawing/2014/main" id="{45727A91-C78A-F9FF-8C14-A7A2EA32D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4130" y="4270915"/>
              <a:ext cx="41275" cy="203200"/>
            </a:xfrm>
            <a:custGeom>
              <a:avLst/>
              <a:gdLst>
                <a:gd name="T0" fmla="*/ 5 w 11"/>
                <a:gd name="T1" fmla="*/ 54 h 54"/>
                <a:gd name="T2" fmla="*/ 5 w 11"/>
                <a:gd name="T3" fmla="*/ 54 h 54"/>
                <a:gd name="T4" fmla="*/ 0 w 11"/>
                <a:gd name="T5" fmla="*/ 49 h 54"/>
                <a:gd name="T6" fmla="*/ 0 w 11"/>
                <a:gd name="T7" fmla="*/ 5 h 54"/>
                <a:gd name="T8" fmla="*/ 5 w 11"/>
                <a:gd name="T9" fmla="*/ 0 h 54"/>
                <a:gd name="T10" fmla="*/ 5 w 11"/>
                <a:gd name="T11" fmla="*/ 0 h 54"/>
                <a:gd name="T12" fmla="*/ 11 w 11"/>
                <a:gd name="T13" fmla="*/ 5 h 54"/>
                <a:gd name="T14" fmla="*/ 11 w 11"/>
                <a:gd name="T15" fmla="*/ 49 h 54"/>
                <a:gd name="T16" fmla="*/ 5 w 11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4">
                  <a:moveTo>
                    <a:pt x="5" y="54"/>
                  </a:moveTo>
                  <a:cubicBezTo>
                    <a:pt x="5" y="54"/>
                    <a:pt x="5" y="54"/>
                    <a:pt x="5" y="54"/>
                  </a:cubicBezTo>
                  <a:cubicBezTo>
                    <a:pt x="2" y="54"/>
                    <a:pt x="0" y="52"/>
                    <a:pt x="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52"/>
                    <a:pt x="8" y="54"/>
                    <a:pt x="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Freeform 31">
              <a:extLst>
                <a:ext uri="{FF2B5EF4-FFF2-40B4-BE49-F238E27FC236}">
                  <a16:creationId xmlns:a16="http://schemas.microsoft.com/office/drawing/2014/main" id="{328DBB83-F1FD-85D7-0988-A648E9EE3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6680" y="4210590"/>
              <a:ext cx="38100" cy="323850"/>
            </a:xfrm>
            <a:custGeom>
              <a:avLst/>
              <a:gdLst>
                <a:gd name="T0" fmla="*/ 5 w 10"/>
                <a:gd name="T1" fmla="*/ 86 h 86"/>
                <a:gd name="T2" fmla="*/ 5 w 10"/>
                <a:gd name="T3" fmla="*/ 86 h 86"/>
                <a:gd name="T4" fmla="*/ 0 w 10"/>
                <a:gd name="T5" fmla="*/ 80 h 86"/>
                <a:gd name="T6" fmla="*/ 0 w 10"/>
                <a:gd name="T7" fmla="*/ 5 h 86"/>
                <a:gd name="T8" fmla="*/ 5 w 10"/>
                <a:gd name="T9" fmla="*/ 0 h 86"/>
                <a:gd name="T10" fmla="*/ 5 w 10"/>
                <a:gd name="T11" fmla="*/ 0 h 86"/>
                <a:gd name="T12" fmla="*/ 10 w 10"/>
                <a:gd name="T13" fmla="*/ 5 h 86"/>
                <a:gd name="T14" fmla="*/ 10 w 10"/>
                <a:gd name="T15" fmla="*/ 80 h 86"/>
                <a:gd name="T16" fmla="*/ 5 w 10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86">
                  <a:moveTo>
                    <a:pt x="5" y="86"/>
                  </a:moveTo>
                  <a:cubicBezTo>
                    <a:pt x="5" y="86"/>
                    <a:pt x="5" y="86"/>
                    <a:pt x="5" y="86"/>
                  </a:cubicBezTo>
                  <a:cubicBezTo>
                    <a:pt x="2" y="86"/>
                    <a:pt x="0" y="83"/>
                    <a:pt x="0" y="8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3"/>
                    <a:pt x="8" y="86"/>
                    <a:pt x="5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Freeform 32">
              <a:extLst>
                <a:ext uri="{FF2B5EF4-FFF2-40B4-BE49-F238E27FC236}">
                  <a16:creationId xmlns:a16="http://schemas.microsoft.com/office/drawing/2014/main" id="{94B79048-8E3F-46DF-570C-6B4AE7836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9230" y="4301077"/>
              <a:ext cx="38100" cy="142875"/>
            </a:xfrm>
            <a:custGeom>
              <a:avLst/>
              <a:gdLst>
                <a:gd name="T0" fmla="*/ 5 w 10"/>
                <a:gd name="T1" fmla="*/ 38 h 38"/>
                <a:gd name="T2" fmla="*/ 5 w 10"/>
                <a:gd name="T3" fmla="*/ 38 h 38"/>
                <a:gd name="T4" fmla="*/ 0 w 10"/>
                <a:gd name="T5" fmla="*/ 33 h 38"/>
                <a:gd name="T6" fmla="*/ 0 w 10"/>
                <a:gd name="T7" fmla="*/ 5 h 38"/>
                <a:gd name="T8" fmla="*/ 5 w 10"/>
                <a:gd name="T9" fmla="*/ 0 h 38"/>
                <a:gd name="T10" fmla="*/ 5 w 10"/>
                <a:gd name="T11" fmla="*/ 0 h 38"/>
                <a:gd name="T12" fmla="*/ 10 w 10"/>
                <a:gd name="T13" fmla="*/ 5 h 38"/>
                <a:gd name="T14" fmla="*/ 10 w 10"/>
                <a:gd name="T15" fmla="*/ 33 h 38"/>
                <a:gd name="T16" fmla="*/ 5 w 10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8">
                  <a:moveTo>
                    <a:pt x="5" y="38"/>
                  </a:moveTo>
                  <a:cubicBezTo>
                    <a:pt x="5" y="38"/>
                    <a:pt x="5" y="38"/>
                    <a:pt x="5" y="38"/>
                  </a:cubicBezTo>
                  <a:cubicBezTo>
                    <a:pt x="2" y="38"/>
                    <a:pt x="0" y="36"/>
                    <a:pt x="0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6"/>
                    <a:pt x="8" y="38"/>
                    <a:pt x="5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Freeform 33">
              <a:extLst>
                <a:ext uri="{FF2B5EF4-FFF2-40B4-BE49-F238E27FC236}">
                  <a16:creationId xmlns:a16="http://schemas.microsoft.com/office/drawing/2014/main" id="{ADF5E9B7-D213-39D0-3479-31AE70EA8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1780" y="4115340"/>
              <a:ext cx="38100" cy="512763"/>
            </a:xfrm>
            <a:custGeom>
              <a:avLst/>
              <a:gdLst>
                <a:gd name="T0" fmla="*/ 5 w 10"/>
                <a:gd name="T1" fmla="*/ 136 h 136"/>
                <a:gd name="T2" fmla="*/ 5 w 10"/>
                <a:gd name="T3" fmla="*/ 136 h 136"/>
                <a:gd name="T4" fmla="*/ 0 w 10"/>
                <a:gd name="T5" fmla="*/ 131 h 136"/>
                <a:gd name="T6" fmla="*/ 0 w 10"/>
                <a:gd name="T7" fmla="*/ 5 h 136"/>
                <a:gd name="T8" fmla="*/ 5 w 10"/>
                <a:gd name="T9" fmla="*/ 0 h 136"/>
                <a:gd name="T10" fmla="*/ 5 w 10"/>
                <a:gd name="T11" fmla="*/ 0 h 136"/>
                <a:gd name="T12" fmla="*/ 10 w 10"/>
                <a:gd name="T13" fmla="*/ 5 h 136"/>
                <a:gd name="T14" fmla="*/ 10 w 10"/>
                <a:gd name="T15" fmla="*/ 131 h 136"/>
                <a:gd name="T16" fmla="*/ 5 w 10"/>
                <a:gd name="T1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36">
                  <a:moveTo>
                    <a:pt x="5" y="136"/>
                  </a:moveTo>
                  <a:cubicBezTo>
                    <a:pt x="5" y="136"/>
                    <a:pt x="5" y="136"/>
                    <a:pt x="5" y="136"/>
                  </a:cubicBezTo>
                  <a:cubicBezTo>
                    <a:pt x="2" y="136"/>
                    <a:pt x="0" y="134"/>
                    <a:pt x="0" y="13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0" y="134"/>
                    <a:pt x="8" y="136"/>
                    <a:pt x="5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Freeform 34">
              <a:extLst>
                <a:ext uri="{FF2B5EF4-FFF2-40B4-BE49-F238E27FC236}">
                  <a16:creationId xmlns:a16="http://schemas.microsoft.com/office/drawing/2014/main" id="{F07C53AC-05DD-38ED-4725-10D3A0329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5918" y="4210590"/>
              <a:ext cx="36512" cy="323850"/>
            </a:xfrm>
            <a:custGeom>
              <a:avLst/>
              <a:gdLst>
                <a:gd name="T0" fmla="*/ 5 w 10"/>
                <a:gd name="T1" fmla="*/ 86 h 86"/>
                <a:gd name="T2" fmla="*/ 5 w 10"/>
                <a:gd name="T3" fmla="*/ 86 h 86"/>
                <a:gd name="T4" fmla="*/ 0 w 10"/>
                <a:gd name="T5" fmla="*/ 80 h 86"/>
                <a:gd name="T6" fmla="*/ 0 w 10"/>
                <a:gd name="T7" fmla="*/ 5 h 86"/>
                <a:gd name="T8" fmla="*/ 5 w 10"/>
                <a:gd name="T9" fmla="*/ 0 h 86"/>
                <a:gd name="T10" fmla="*/ 5 w 10"/>
                <a:gd name="T11" fmla="*/ 0 h 86"/>
                <a:gd name="T12" fmla="*/ 10 w 10"/>
                <a:gd name="T13" fmla="*/ 5 h 86"/>
                <a:gd name="T14" fmla="*/ 10 w 10"/>
                <a:gd name="T15" fmla="*/ 80 h 86"/>
                <a:gd name="T16" fmla="*/ 5 w 10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86">
                  <a:moveTo>
                    <a:pt x="5" y="86"/>
                  </a:moveTo>
                  <a:cubicBezTo>
                    <a:pt x="5" y="86"/>
                    <a:pt x="5" y="86"/>
                    <a:pt x="5" y="86"/>
                  </a:cubicBezTo>
                  <a:cubicBezTo>
                    <a:pt x="2" y="86"/>
                    <a:pt x="0" y="83"/>
                    <a:pt x="0" y="8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3"/>
                    <a:pt x="8" y="86"/>
                    <a:pt x="5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Freeform 35">
              <a:extLst>
                <a:ext uri="{FF2B5EF4-FFF2-40B4-BE49-F238E27FC236}">
                  <a16:creationId xmlns:a16="http://schemas.microsoft.com/office/drawing/2014/main" id="{EA30ACBC-FD51-BCFB-1B7A-361F05EDE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3705" y="4307427"/>
              <a:ext cx="42862" cy="125413"/>
            </a:xfrm>
            <a:custGeom>
              <a:avLst/>
              <a:gdLst>
                <a:gd name="T0" fmla="*/ 6 w 11"/>
                <a:gd name="T1" fmla="*/ 33 h 33"/>
                <a:gd name="T2" fmla="*/ 6 w 11"/>
                <a:gd name="T3" fmla="*/ 33 h 33"/>
                <a:gd name="T4" fmla="*/ 0 w 11"/>
                <a:gd name="T5" fmla="*/ 28 h 33"/>
                <a:gd name="T6" fmla="*/ 0 w 11"/>
                <a:gd name="T7" fmla="*/ 6 h 33"/>
                <a:gd name="T8" fmla="*/ 6 w 11"/>
                <a:gd name="T9" fmla="*/ 0 h 33"/>
                <a:gd name="T10" fmla="*/ 6 w 11"/>
                <a:gd name="T11" fmla="*/ 0 h 33"/>
                <a:gd name="T12" fmla="*/ 11 w 11"/>
                <a:gd name="T13" fmla="*/ 6 h 33"/>
                <a:gd name="T14" fmla="*/ 11 w 11"/>
                <a:gd name="T15" fmla="*/ 28 h 33"/>
                <a:gd name="T16" fmla="*/ 6 w 11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3"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3" y="33"/>
                    <a:pt x="0" y="31"/>
                    <a:pt x="0" y="2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31"/>
                    <a:pt x="9" y="33"/>
                    <a:pt x="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 36">
              <a:extLst>
                <a:ext uri="{FF2B5EF4-FFF2-40B4-BE49-F238E27FC236}">
                  <a16:creationId xmlns:a16="http://schemas.microsoft.com/office/drawing/2014/main" id="{21946FF4-0E13-D9A6-D662-2BF4ACCF6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7843" y="4285202"/>
              <a:ext cx="41275" cy="174625"/>
            </a:xfrm>
            <a:custGeom>
              <a:avLst/>
              <a:gdLst>
                <a:gd name="T0" fmla="*/ 6 w 11"/>
                <a:gd name="T1" fmla="*/ 46 h 46"/>
                <a:gd name="T2" fmla="*/ 6 w 11"/>
                <a:gd name="T3" fmla="*/ 46 h 46"/>
                <a:gd name="T4" fmla="*/ 0 w 11"/>
                <a:gd name="T5" fmla="*/ 41 h 46"/>
                <a:gd name="T6" fmla="*/ 0 w 11"/>
                <a:gd name="T7" fmla="*/ 5 h 46"/>
                <a:gd name="T8" fmla="*/ 6 w 11"/>
                <a:gd name="T9" fmla="*/ 0 h 46"/>
                <a:gd name="T10" fmla="*/ 6 w 11"/>
                <a:gd name="T11" fmla="*/ 0 h 46"/>
                <a:gd name="T12" fmla="*/ 11 w 11"/>
                <a:gd name="T13" fmla="*/ 5 h 46"/>
                <a:gd name="T14" fmla="*/ 11 w 11"/>
                <a:gd name="T15" fmla="*/ 41 h 46"/>
                <a:gd name="T16" fmla="*/ 6 w 11"/>
                <a:gd name="T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6">
                  <a:moveTo>
                    <a:pt x="6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3" y="46"/>
                    <a:pt x="0" y="44"/>
                    <a:pt x="0" y="4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4"/>
                    <a:pt x="9" y="46"/>
                    <a:pt x="6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id="{F9CA9ACA-1A55-2B83-FACA-4EFD8A997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10393" y="4175665"/>
              <a:ext cx="41275" cy="392113"/>
            </a:xfrm>
            <a:custGeom>
              <a:avLst/>
              <a:gdLst>
                <a:gd name="T0" fmla="*/ 6 w 11"/>
                <a:gd name="T1" fmla="*/ 104 h 104"/>
                <a:gd name="T2" fmla="*/ 6 w 11"/>
                <a:gd name="T3" fmla="*/ 104 h 104"/>
                <a:gd name="T4" fmla="*/ 0 w 11"/>
                <a:gd name="T5" fmla="*/ 99 h 104"/>
                <a:gd name="T6" fmla="*/ 0 w 11"/>
                <a:gd name="T7" fmla="*/ 5 h 104"/>
                <a:gd name="T8" fmla="*/ 6 w 11"/>
                <a:gd name="T9" fmla="*/ 0 h 104"/>
                <a:gd name="T10" fmla="*/ 6 w 11"/>
                <a:gd name="T11" fmla="*/ 0 h 104"/>
                <a:gd name="T12" fmla="*/ 11 w 11"/>
                <a:gd name="T13" fmla="*/ 5 h 104"/>
                <a:gd name="T14" fmla="*/ 11 w 11"/>
                <a:gd name="T15" fmla="*/ 99 h 104"/>
                <a:gd name="T16" fmla="*/ 6 w 11"/>
                <a:gd name="T1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04">
                  <a:moveTo>
                    <a:pt x="6" y="104"/>
                  </a:moveTo>
                  <a:cubicBezTo>
                    <a:pt x="6" y="104"/>
                    <a:pt x="6" y="104"/>
                    <a:pt x="6" y="104"/>
                  </a:cubicBezTo>
                  <a:cubicBezTo>
                    <a:pt x="3" y="104"/>
                    <a:pt x="0" y="102"/>
                    <a:pt x="0" y="9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1" y="102"/>
                    <a:pt x="8" y="104"/>
                    <a:pt x="6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Freeform 38">
              <a:extLst>
                <a:ext uri="{FF2B5EF4-FFF2-40B4-BE49-F238E27FC236}">
                  <a16:creationId xmlns:a16="http://schemas.microsoft.com/office/drawing/2014/main" id="{8F40E3AF-D760-85DC-D22F-B6D9F6E52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2943" y="4232815"/>
              <a:ext cx="41275" cy="279400"/>
            </a:xfrm>
            <a:custGeom>
              <a:avLst/>
              <a:gdLst>
                <a:gd name="T0" fmla="*/ 5 w 11"/>
                <a:gd name="T1" fmla="*/ 74 h 74"/>
                <a:gd name="T2" fmla="*/ 5 w 11"/>
                <a:gd name="T3" fmla="*/ 74 h 74"/>
                <a:gd name="T4" fmla="*/ 0 w 11"/>
                <a:gd name="T5" fmla="*/ 69 h 74"/>
                <a:gd name="T6" fmla="*/ 0 w 11"/>
                <a:gd name="T7" fmla="*/ 5 h 74"/>
                <a:gd name="T8" fmla="*/ 5 w 11"/>
                <a:gd name="T9" fmla="*/ 0 h 74"/>
                <a:gd name="T10" fmla="*/ 5 w 11"/>
                <a:gd name="T11" fmla="*/ 0 h 74"/>
                <a:gd name="T12" fmla="*/ 11 w 11"/>
                <a:gd name="T13" fmla="*/ 5 h 74"/>
                <a:gd name="T14" fmla="*/ 11 w 11"/>
                <a:gd name="T15" fmla="*/ 69 h 74"/>
                <a:gd name="T16" fmla="*/ 5 w 11"/>
                <a:gd name="T1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4">
                  <a:moveTo>
                    <a:pt x="5" y="74"/>
                  </a:moveTo>
                  <a:cubicBezTo>
                    <a:pt x="5" y="74"/>
                    <a:pt x="5" y="74"/>
                    <a:pt x="5" y="74"/>
                  </a:cubicBezTo>
                  <a:cubicBezTo>
                    <a:pt x="3" y="74"/>
                    <a:pt x="0" y="72"/>
                    <a:pt x="0" y="6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72"/>
                    <a:pt x="8" y="74"/>
                    <a:pt x="5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 39">
              <a:extLst>
                <a:ext uri="{FF2B5EF4-FFF2-40B4-BE49-F238E27FC236}">
                  <a16:creationId xmlns:a16="http://schemas.microsoft.com/office/drawing/2014/main" id="{51E1C3E4-92B2-9CD2-1A9D-BFFFE6D88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5493" y="4307427"/>
              <a:ext cx="42862" cy="125413"/>
            </a:xfrm>
            <a:custGeom>
              <a:avLst/>
              <a:gdLst>
                <a:gd name="T0" fmla="*/ 5 w 11"/>
                <a:gd name="T1" fmla="*/ 33 h 33"/>
                <a:gd name="T2" fmla="*/ 5 w 11"/>
                <a:gd name="T3" fmla="*/ 33 h 33"/>
                <a:gd name="T4" fmla="*/ 0 w 11"/>
                <a:gd name="T5" fmla="*/ 28 h 33"/>
                <a:gd name="T6" fmla="*/ 0 w 11"/>
                <a:gd name="T7" fmla="*/ 6 h 33"/>
                <a:gd name="T8" fmla="*/ 5 w 11"/>
                <a:gd name="T9" fmla="*/ 0 h 33"/>
                <a:gd name="T10" fmla="*/ 5 w 11"/>
                <a:gd name="T11" fmla="*/ 0 h 33"/>
                <a:gd name="T12" fmla="*/ 11 w 11"/>
                <a:gd name="T13" fmla="*/ 6 h 33"/>
                <a:gd name="T14" fmla="*/ 11 w 11"/>
                <a:gd name="T15" fmla="*/ 28 h 33"/>
                <a:gd name="T16" fmla="*/ 5 w 11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3">
                  <a:moveTo>
                    <a:pt x="5" y="33"/>
                  </a:moveTo>
                  <a:cubicBezTo>
                    <a:pt x="5" y="33"/>
                    <a:pt x="5" y="33"/>
                    <a:pt x="5" y="33"/>
                  </a:cubicBezTo>
                  <a:cubicBezTo>
                    <a:pt x="2" y="33"/>
                    <a:pt x="0" y="31"/>
                    <a:pt x="0" y="2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3"/>
                    <a:pt x="11" y="6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31"/>
                    <a:pt x="8" y="33"/>
                    <a:pt x="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 40">
              <a:extLst>
                <a:ext uri="{FF2B5EF4-FFF2-40B4-BE49-F238E27FC236}">
                  <a16:creationId xmlns:a16="http://schemas.microsoft.com/office/drawing/2014/main" id="{5A8939BA-1478-782A-B4FE-54E36FE78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3918" y="4259802"/>
              <a:ext cx="41275" cy="225425"/>
            </a:xfrm>
            <a:custGeom>
              <a:avLst/>
              <a:gdLst>
                <a:gd name="T0" fmla="*/ 5 w 11"/>
                <a:gd name="T1" fmla="*/ 60 h 60"/>
                <a:gd name="T2" fmla="*/ 5 w 11"/>
                <a:gd name="T3" fmla="*/ 60 h 60"/>
                <a:gd name="T4" fmla="*/ 0 w 11"/>
                <a:gd name="T5" fmla="*/ 54 h 60"/>
                <a:gd name="T6" fmla="*/ 0 w 11"/>
                <a:gd name="T7" fmla="*/ 5 h 60"/>
                <a:gd name="T8" fmla="*/ 5 w 11"/>
                <a:gd name="T9" fmla="*/ 0 h 60"/>
                <a:gd name="T10" fmla="*/ 5 w 11"/>
                <a:gd name="T11" fmla="*/ 0 h 60"/>
                <a:gd name="T12" fmla="*/ 11 w 11"/>
                <a:gd name="T13" fmla="*/ 5 h 60"/>
                <a:gd name="T14" fmla="*/ 11 w 11"/>
                <a:gd name="T15" fmla="*/ 54 h 60"/>
                <a:gd name="T16" fmla="*/ 5 w 11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0">
                  <a:moveTo>
                    <a:pt x="5" y="60"/>
                  </a:moveTo>
                  <a:cubicBezTo>
                    <a:pt x="5" y="60"/>
                    <a:pt x="5" y="60"/>
                    <a:pt x="5" y="60"/>
                  </a:cubicBezTo>
                  <a:cubicBezTo>
                    <a:pt x="2" y="60"/>
                    <a:pt x="0" y="57"/>
                    <a:pt x="0" y="5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7"/>
                    <a:pt x="8" y="60"/>
                    <a:pt x="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3064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08B76BC-BC09-4B7A-A39E-04DDC0BE6F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0273" y="1181353"/>
            <a:ext cx="3211454" cy="4327564"/>
          </a:xfrm>
          <a:custGeom>
            <a:avLst/>
            <a:gdLst>
              <a:gd name="connsiteX0" fmla="*/ 159673 w 3211454"/>
              <a:gd name="connsiteY0" fmla="*/ 0 h 4327564"/>
              <a:gd name="connsiteX1" fmla="*/ 3051781 w 3211454"/>
              <a:gd name="connsiteY1" fmla="*/ 0 h 4327564"/>
              <a:gd name="connsiteX2" fmla="*/ 3211454 w 3211454"/>
              <a:gd name="connsiteY2" fmla="*/ 159673 h 4327564"/>
              <a:gd name="connsiteX3" fmla="*/ 3211454 w 3211454"/>
              <a:gd name="connsiteY3" fmla="*/ 4167891 h 4327564"/>
              <a:gd name="connsiteX4" fmla="*/ 3051781 w 3211454"/>
              <a:gd name="connsiteY4" fmla="*/ 4327564 h 4327564"/>
              <a:gd name="connsiteX5" fmla="*/ 159673 w 3211454"/>
              <a:gd name="connsiteY5" fmla="*/ 4327564 h 4327564"/>
              <a:gd name="connsiteX6" fmla="*/ 0 w 3211454"/>
              <a:gd name="connsiteY6" fmla="*/ 4167891 h 4327564"/>
              <a:gd name="connsiteX7" fmla="*/ 0 w 3211454"/>
              <a:gd name="connsiteY7" fmla="*/ 159673 h 4327564"/>
              <a:gd name="connsiteX8" fmla="*/ 159673 w 3211454"/>
              <a:gd name="connsiteY8" fmla="*/ 0 h 432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11454" h="4327564">
                <a:moveTo>
                  <a:pt x="159673" y="0"/>
                </a:moveTo>
                <a:lnTo>
                  <a:pt x="3051781" y="0"/>
                </a:lnTo>
                <a:cubicBezTo>
                  <a:pt x="3139966" y="0"/>
                  <a:pt x="3211454" y="71488"/>
                  <a:pt x="3211454" y="159673"/>
                </a:cubicBezTo>
                <a:lnTo>
                  <a:pt x="3211454" y="4167891"/>
                </a:lnTo>
                <a:cubicBezTo>
                  <a:pt x="3211454" y="4256076"/>
                  <a:pt x="3139966" y="4327564"/>
                  <a:pt x="3051781" y="4327564"/>
                </a:cubicBezTo>
                <a:lnTo>
                  <a:pt x="159673" y="4327564"/>
                </a:lnTo>
                <a:cubicBezTo>
                  <a:pt x="71488" y="4327564"/>
                  <a:pt x="0" y="4256076"/>
                  <a:pt x="0" y="4167891"/>
                </a:cubicBezTo>
                <a:lnTo>
                  <a:pt x="0" y="159673"/>
                </a:lnTo>
                <a:cubicBezTo>
                  <a:pt x="0" y="71488"/>
                  <a:pt x="71488" y="0"/>
                  <a:pt x="159673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A88732F-C752-4C63-AF02-35AF9ED982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40882" y="1181353"/>
            <a:ext cx="3211454" cy="4327564"/>
          </a:xfrm>
          <a:custGeom>
            <a:avLst/>
            <a:gdLst>
              <a:gd name="connsiteX0" fmla="*/ 159673 w 3211454"/>
              <a:gd name="connsiteY0" fmla="*/ 0 h 4327564"/>
              <a:gd name="connsiteX1" fmla="*/ 3051781 w 3211454"/>
              <a:gd name="connsiteY1" fmla="*/ 0 h 4327564"/>
              <a:gd name="connsiteX2" fmla="*/ 3211454 w 3211454"/>
              <a:gd name="connsiteY2" fmla="*/ 159673 h 4327564"/>
              <a:gd name="connsiteX3" fmla="*/ 3211454 w 3211454"/>
              <a:gd name="connsiteY3" fmla="*/ 4167891 h 4327564"/>
              <a:gd name="connsiteX4" fmla="*/ 3051781 w 3211454"/>
              <a:gd name="connsiteY4" fmla="*/ 4327564 h 4327564"/>
              <a:gd name="connsiteX5" fmla="*/ 159673 w 3211454"/>
              <a:gd name="connsiteY5" fmla="*/ 4327564 h 4327564"/>
              <a:gd name="connsiteX6" fmla="*/ 0 w 3211454"/>
              <a:gd name="connsiteY6" fmla="*/ 4167891 h 4327564"/>
              <a:gd name="connsiteX7" fmla="*/ 0 w 3211454"/>
              <a:gd name="connsiteY7" fmla="*/ 159673 h 4327564"/>
              <a:gd name="connsiteX8" fmla="*/ 159673 w 3211454"/>
              <a:gd name="connsiteY8" fmla="*/ 0 h 432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11454" h="4327564">
                <a:moveTo>
                  <a:pt x="159673" y="0"/>
                </a:moveTo>
                <a:lnTo>
                  <a:pt x="3051781" y="0"/>
                </a:lnTo>
                <a:cubicBezTo>
                  <a:pt x="3139966" y="0"/>
                  <a:pt x="3211454" y="71488"/>
                  <a:pt x="3211454" y="159673"/>
                </a:cubicBezTo>
                <a:lnTo>
                  <a:pt x="3211454" y="4167891"/>
                </a:lnTo>
                <a:cubicBezTo>
                  <a:pt x="3211454" y="4256076"/>
                  <a:pt x="3139966" y="4327564"/>
                  <a:pt x="3051781" y="4327564"/>
                </a:cubicBezTo>
                <a:lnTo>
                  <a:pt x="159673" y="4327564"/>
                </a:lnTo>
                <a:cubicBezTo>
                  <a:pt x="71488" y="4327564"/>
                  <a:pt x="0" y="4256076"/>
                  <a:pt x="0" y="4167891"/>
                </a:cubicBezTo>
                <a:lnTo>
                  <a:pt x="0" y="159673"/>
                </a:lnTo>
                <a:cubicBezTo>
                  <a:pt x="0" y="71488"/>
                  <a:pt x="71488" y="0"/>
                  <a:pt x="159673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E681BB-B5B2-41CF-81D4-28C0F3BF1A76}"/>
              </a:ext>
            </a:extLst>
          </p:cNvPr>
          <p:cNvSpPr txBox="1"/>
          <p:nvPr userDrawn="1"/>
        </p:nvSpPr>
        <p:spPr>
          <a:xfrm>
            <a:off x="1062785" y="381146"/>
            <a:ext cx="1125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rgbClr val="38A4FE"/>
                </a:solidFill>
                <a:latin typeface="Nunito Sans" panose="00000500000000000000" pitchFamily="2" charset="0"/>
              </a:rPr>
              <a:t>THE PITCH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1C3CE91-6FB0-4847-B30B-E3532D477AC6}"/>
              </a:ext>
            </a:extLst>
          </p:cNvPr>
          <p:cNvSpPr/>
          <p:nvPr userDrawn="1"/>
        </p:nvSpPr>
        <p:spPr>
          <a:xfrm>
            <a:off x="10712641" y="326747"/>
            <a:ext cx="416574" cy="416574"/>
          </a:xfrm>
          <a:prstGeom prst="roundRect">
            <a:avLst/>
          </a:prstGeom>
          <a:solidFill>
            <a:srgbClr val="38A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A878136-95E8-E585-4F7A-C3B530355A83}"/>
              </a:ext>
            </a:extLst>
          </p:cNvPr>
          <p:cNvGrpSpPr/>
          <p:nvPr userDrawn="1"/>
        </p:nvGrpSpPr>
        <p:grpSpPr>
          <a:xfrm>
            <a:off x="10586462" y="411923"/>
            <a:ext cx="542753" cy="246221"/>
            <a:chOff x="11084893" y="4115340"/>
            <a:chExt cx="1130300" cy="512763"/>
          </a:xfrm>
          <a:solidFill>
            <a:schemeClr val="bg1"/>
          </a:solidFill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B1B12779-C973-7250-EE00-6172ADD09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4893" y="4285202"/>
              <a:ext cx="41275" cy="174625"/>
            </a:xfrm>
            <a:custGeom>
              <a:avLst/>
              <a:gdLst>
                <a:gd name="T0" fmla="*/ 6 w 11"/>
                <a:gd name="T1" fmla="*/ 46 h 46"/>
                <a:gd name="T2" fmla="*/ 6 w 11"/>
                <a:gd name="T3" fmla="*/ 46 h 46"/>
                <a:gd name="T4" fmla="*/ 0 w 11"/>
                <a:gd name="T5" fmla="*/ 41 h 46"/>
                <a:gd name="T6" fmla="*/ 0 w 11"/>
                <a:gd name="T7" fmla="*/ 5 h 46"/>
                <a:gd name="T8" fmla="*/ 6 w 11"/>
                <a:gd name="T9" fmla="*/ 0 h 46"/>
                <a:gd name="T10" fmla="*/ 6 w 11"/>
                <a:gd name="T11" fmla="*/ 0 h 46"/>
                <a:gd name="T12" fmla="*/ 11 w 11"/>
                <a:gd name="T13" fmla="*/ 5 h 46"/>
                <a:gd name="T14" fmla="*/ 11 w 11"/>
                <a:gd name="T15" fmla="*/ 41 h 46"/>
                <a:gd name="T16" fmla="*/ 6 w 11"/>
                <a:gd name="T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6">
                  <a:moveTo>
                    <a:pt x="6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3" y="46"/>
                    <a:pt x="0" y="44"/>
                    <a:pt x="0" y="4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4"/>
                    <a:pt x="9" y="46"/>
                    <a:pt x="6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74C773FA-1645-5198-3830-527637919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7443" y="4210590"/>
              <a:ext cx="41275" cy="323850"/>
            </a:xfrm>
            <a:custGeom>
              <a:avLst/>
              <a:gdLst>
                <a:gd name="T0" fmla="*/ 5 w 11"/>
                <a:gd name="T1" fmla="*/ 86 h 86"/>
                <a:gd name="T2" fmla="*/ 5 w 11"/>
                <a:gd name="T3" fmla="*/ 86 h 86"/>
                <a:gd name="T4" fmla="*/ 0 w 11"/>
                <a:gd name="T5" fmla="*/ 80 h 86"/>
                <a:gd name="T6" fmla="*/ 0 w 11"/>
                <a:gd name="T7" fmla="*/ 5 h 86"/>
                <a:gd name="T8" fmla="*/ 5 w 11"/>
                <a:gd name="T9" fmla="*/ 0 h 86"/>
                <a:gd name="T10" fmla="*/ 5 w 11"/>
                <a:gd name="T11" fmla="*/ 0 h 86"/>
                <a:gd name="T12" fmla="*/ 11 w 11"/>
                <a:gd name="T13" fmla="*/ 5 h 86"/>
                <a:gd name="T14" fmla="*/ 11 w 11"/>
                <a:gd name="T15" fmla="*/ 80 h 86"/>
                <a:gd name="T16" fmla="*/ 5 w 11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6">
                  <a:moveTo>
                    <a:pt x="5" y="86"/>
                  </a:moveTo>
                  <a:cubicBezTo>
                    <a:pt x="5" y="86"/>
                    <a:pt x="5" y="86"/>
                    <a:pt x="5" y="86"/>
                  </a:cubicBezTo>
                  <a:cubicBezTo>
                    <a:pt x="3" y="86"/>
                    <a:pt x="0" y="83"/>
                    <a:pt x="0" y="8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1" y="83"/>
                    <a:pt x="8" y="86"/>
                    <a:pt x="5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30F8212D-DEBC-E3EB-ECB3-9C6AD3A81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9993" y="4115340"/>
              <a:ext cx="41275" cy="512763"/>
            </a:xfrm>
            <a:custGeom>
              <a:avLst/>
              <a:gdLst>
                <a:gd name="T0" fmla="*/ 5 w 11"/>
                <a:gd name="T1" fmla="*/ 136 h 136"/>
                <a:gd name="T2" fmla="*/ 5 w 11"/>
                <a:gd name="T3" fmla="*/ 136 h 136"/>
                <a:gd name="T4" fmla="*/ 0 w 11"/>
                <a:gd name="T5" fmla="*/ 131 h 136"/>
                <a:gd name="T6" fmla="*/ 0 w 11"/>
                <a:gd name="T7" fmla="*/ 5 h 136"/>
                <a:gd name="T8" fmla="*/ 5 w 11"/>
                <a:gd name="T9" fmla="*/ 0 h 136"/>
                <a:gd name="T10" fmla="*/ 5 w 11"/>
                <a:gd name="T11" fmla="*/ 0 h 136"/>
                <a:gd name="T12" fmla="*/ 11 w 11"/>
                <a:gd name="T13" fmla="*/ 5 h 136"/>
                <a:gd name="T14" fmla="*/ 11 w 11"/>
                <a:gd name="T15" fmla="*/ 131 h 136"/>
                <a:gd name="T16" fmla="*/ 5 w 11"/>
                <a:gd name="T1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36">
                  <a:moveTo>
                    <a:pt x="5" y="136"/>
                  </a:moveTo>
                  <a:cubicBezTo>
                    <a:pt x="5" y="136"/>
                    <a:pt x="5" y="136"/>
                    <a:pt x="5" y="136"/>
                  </a:cubicBezTo>
                  <a:cubicBezTo>
                    <a:pt x="2" y="136"/>
                    <a:pt x="0" y="134"/>
                    <a:pt x="0" y="13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4"/>
                    <a:pt x="8" y="136"/>
                    <a:pt x="5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23355B41-3547-F658-7BD8-430DDD65C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4130" y="4270915"/>
              <a:ext cx="41275" cy="203200"/>
            </a:xfrm>
            <a:custGeom>
              <a:avLst/>
              <a:gdLst>
                <a:gd name="T0" fmla="*/ 5 w 11"/>
                <a:gd name="T1" fmla="*/ 54 h 54"/>
                <a:gd name="T2" fmla="*/ 5 w 11"/>
                <a:gd name="T3" fmla="*/ 54 h 54"/>
                <a:gd name="T4" fmla="*/ 0 w 11"/>
                <a:gd name="T5" fmla="*/ 49 h 54"/>
                <a:gd name="T6" fmla="*/ 0 w 11"/>
                <a:gd name="T7" fmla="*/ 5 h 54"/>
                <a:gd name="T8" fmla="*/ 5 w 11"/>
                <a:gd name="T9" fmla="*/ 0 h 54"/>
                <a:gd name="T10" fmla="*/ 5 w 11"/>
                <a:gd name="T11" fmla="*/ 0 h 54"/>
                <a:gd name="T12" fmla="*/ 11 w 11"/>
                <a:gd name="T13" fmla="*/ 5 h 54"/>
                <a:gd name="T14" fmla="*/ 11 w 11"/>
                <a:gd name="T15" fmla="*/ 49 h 54"/>
                <a:gd name="T16" fmla="*/ 5 w 11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4">
                  <a:moveTo>
                    <a:pt x="5" y="54"/>
                  </a:moveTo>
                  <a:cubicBezTo>
                    <a:pt x="5" y="54"/>
                    <a:pt x="5" y="54"/>
                    <a:pt x="5" y="54"/>
                  </a:cubicBezTo>
                  <a:cubicBezTo>
                    <a:pt x="2" y="54"/>
                    <a:pt x="0" y="52"/>
                    <a:pt x="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52"/>
                    <a:pt x="8" y="54"/>
                    <a:pt x="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CA340497-A47A-DD94-D282-FDFDE8F19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6680" y="4210590"/>
              <a:ext cx="38100" cy="323850"/>
            </a:xfrm>
            <a:custGeom>
              <a:avLst/>
              <a:gdLst>
                <a:gd name="T0" fmla="*/ 5 w 10"/>
                <a:gd name="T1" fmla="*/ 86 h 86"/>
                <a:gd name="T2" fmla="*/ 5 w 10"/>
                <a:gd name="T3" fmla="*/ 86 h 86"/>
                <a:gd name="T4" fmla="*/ 0 w 10"/>
                <a:gd name="T5" fmla="*/ 80 h 86"/>
                <a:gd name="T6" fmla="*/ 0 w 10"/>
                <a:gd name="T7" fmla="*/ 5 h 86"/>
                <a:gd name="T8" fmla="*/ 5 w 10"/>
                <a:gd name="T9" fmla="*/ 0 h 86"/>
                <a:gd name="T10" fmla="*/ 5 w 10"/>
                <a:gd name="T11" fmla="*/ 0 h 86"/>
                <a:gd name="T12" fmla="*/ 10 w 10"/>
                <a:gd name="T13" fmla="*/ 5 h 86"/>
                <a:gd name="T14" fmla="*/ 10 w 10"/>
                <a:gd name="T15" fmla="*/ 80 h 86"/>
                <a:gd name="T16" fmla="*/ 5 w 10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86">
                  <a:moveTo>
                    <a:pt x="5" y="86"/>
                  </a:moveTo>
                  <a:cubicBezTo>
                    <a:pt x="5" y="86"/>
                    <a:pt x="5" y="86"/>
                    <a:pt x="5" y="86"/>
                  </a:cubicBezTo>
                  <a:cubicBezTo>
                    <a:pt x="2" y="86"/>
                    <a:pt x="0" y="83"/>
                    <a:pt x="0" y="8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3"/>
                    <a:pt x="8" y="86"/>
                    <a:pt x="5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9AD7328B-5472-5F8F-E676-B0B992771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9230" y="4301077"/>
              <a:ext cx="38100" cy="142875"/>
            </a:xfrm>
            <a:custGeom>
              <a:avLst/>
              <a:gdLst>
                <a:gd name="T0" fmla="*/ 5 w 10"/>
                <a:gd name="T1" fmla="*/ 38 h 38"/>
                <a:gd name="T2" fmla="*/ 5 w 10"/>
                <a:gd name="T3" fmla="*/ 38 h 38"/>
                <a:gd name="T4" fmla="*/ 0 w 10"/>
                <a:gd name="T5" fmla="*/ 33 h 38"/>
                <a:gd name="T6" fmla="*/ 0 w 10"/>
                <a:gd name="T7" fmla="*/ 5 h 38"/>
                <a:gd name="T8" fmla="*/ 5 w 10"/>
                <a:gd name="T9" fmla="*/ 0 h 38"/>
                <a:gd name="T10" fmla="*/ 5 w 10"/>
                <a:gd name="T11" fmla="*/ 0 h 38"/>
                <a:gd name="T12" fmla="*/ 10 w 10"/>
                <a:gd name="T13" fmla="*/ 5 h 38"/>
                <a:gd name="T14" fmla="*/ 10 w 10"/>
                <a:gd name="T15" fmla="*/ 33 h 38"/>
                <a:gd name="T16" fmla="*/ 5 w 10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8">
                  <a:moveTo>
                    <a:pt x="5" y="38"/>
                  </a:moveTo>
                  <a:cubicBezTo>
                    <a:pt x="5" y="38"/>
                    <a:pt x="5" y="38"/>
                    <a:pt x="5" y="38"/>
                  </a:cubicBezTo>
                  <a:cubicBezTo>
                    <a:pt x="2" y="38"/>
                    <a:pt x="0" y="36"/>
                    <a:pt x="0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6"/>
                    <a:pt x="8" y="38"/>
                    <a:pt x="5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DE8B8800-0139-CBC1-EADA-48FEB843E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1780" y="4115340"/>
              <a:ext cx="38100" cy="512763"/>
            </a:xfrm>
            <a:custGeom>
              <a:avLst/>
              <a:gdLst>
                <a:gd name="T0" fmla="*/ 5 w 10"/>
                <a:gd name="T1" fmla="*/ 136 h 136"/>
                <a:gd name="T2" fmla="*/ 5 w 10"/>
                <a:gd name="T3" fmla="*/ 136 h 136"/>
                <a:gd name="T4" fmla="*/ 0 w 10"/>
                <a:gd name="T5" fmla="*/ 131 h 136"/>
                <a:gd name="T6" fmla="*/ 0 w 10"/>
                <a:gd name="T7" fmla="*/ 5 h 136"/>
                <a:gd name="T8" fmla="*/ 5 w 10"/>
                <a:gd name="T9" fmla="*/ 0 h 136"/>
                <a:gd name="T10" fmla="*/ 5 w 10"/>
                <a:gd name="T11" fmla="*/ 0 h 136"/>
                <a:gd name="T12" fmla="*/ 10 w 10"/>
                <a:gd name="T13" fmla="*/ 5 h 136"/>
                <a:gd name="T14" fmla="*/ 10 w 10"/>
                <a:gd name="T15" fmla="*/ 131 h 136"/>
                <a:gd name="T16" fmla="*/ 5 w 10"/>
                <a:gd name="T1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36">
                  <a:moveTo>
                    <a:pt x="5" y="136"/>
                  </a:moveTo>
                  <a:cubicBezTo>
                    <a:pt x="5" y="136"/>
                    <a:pt x="5" y="136"/>
                    <a:pt x="5" y="136"/>
                  </a:cubicBezTo>
                  <a:cubicBezTo>
                    <a:pt x="2" y="136"/>
                    <a:pt x="0" y="134"/>
                    <a:pt x="0" y="13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0" y="134"/>
                    <a:pt x="8" y="136"/>
                    <a:pt x="5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7176E1FF-1051-E9B0-C99B-136E883EF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5918" y="4210590"/>
              <a:ext cx="36512" cy="323850"/>
            </a:xfrm>
            <a:custGeom>
              <a:avLst/>
              <a:gdLst>
                <a:gd name="T0" fmla="*/ 5 w 10"/>
                <a:gd name="T1" fmla="*/ 86 h 86"/>
                <a:gd name="T2" fmla="*/ 5 w 10"/>
                <a:gd name="T3" fmla="*/ 86 h 86"/>
                <a:gd name="T4" fmla="*/ 0 w 10"/>
                <a:gd name="T5" fmla="*/ 80 h 86"/>
                <a:gd name="T6" fmla="*/ 0 w 10"/>
                <a:gd name="T7" fmla="*/ 5 h 86"/>
                <a:gd name="T8" fmla="*/ 5 w 10"/>
                <a:gd name="T9" fmla="*/ 0 h 86"/>
                <a:gd name="T10" fmla="*/ 5 w 10"/>
                <a:gd name="T11" fmla="*/ 0 h 86"/>
                <a:gd name="T12" fmla="*/ 10 w 10"/>
                <a:gd name="T13" fmla="*/ 5 h 86"/>
                <a:gd name="T14" fmla="*/ 10 w 10"/>
                <a:gd name="T15" fmla="*/ 80 h 86"/>
                <a:gd name="T16" fmla="*/ 5 w 10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86">
                  <a:moveTo>
                    <a:pt x="5" y="86"/>
                  </a:moveTo>
                  <a:cubicBezTo>
                    <a:pt x="5" y="86"/>
                    <a:pt x="5" y="86"/>
                    <a:pt x="5" y="86"/>
                  </a:cubicBezTo>
                  <a:cubicBezTo>
                    <a:pt x="2" y="86"/>
                    <a:pt x="0" y="83"/>
                    <a:pt x="0" y="8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3"/>
                    <a:pt x="8" y="86"/>
                    <a:pt x="5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52B0F83A-CAFF-31BA-D4B0-B9889BD0D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3705" y="4307427"/>
              <a:ext cx="42862" cy="125413"/>
            </a:xfrm>
            <a:custGeom>
              <a:avLst/>
              <a:gdLst>
                <a:gd name="T0" fmla="*/ 6 w 11"/>
                <a:gd name="T1" fmla="*/ 33 h 33"/>
                <a:gd name="T2" fmla="*/ 6 w 11"/>
                <a:gd name="T3" fmla="*/ 33 h 33"/>
                <a:gd name="T4" fmla="*/ 0 w 11"/>
                <a:gd name="T5" fmla="*/ 28 h 33"/>
                <a:gd name="T6" fmla="*/ 0 w 11"/>
                <a:gd name="T7" fmla="*/ 6 h 33"/>
                <a:gd name="T8" fmla="*/ 6 w 11"/>
                <a:gd name="T9" fmla="*/ 0 h 33"/>
                <a:gd name="T10" fmla="*/ 6 w 11"/>
                <a:gd name="T11" fmla="*/ 0 h 33"/>
                <a:gd name="T12" fmla="*/ 11 w 11"/>
                <a:gd name="T13" fmla="*/ 6 h 33"/>
                <a:gd name="T14" fmla="*/ 11 w 11"/>
                <a:gd name="T15" fmla="*/ 28 h 33"/>
                <a:gd name="T16" fmla="*/ 6 w 11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3"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3" y="33"/>
                    <a:pt x="0" y="31"/>
                    <a:pt x="0" y="2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31"/>
                    <a:pt x="9" y="33"/>
                    <a:pt x="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4F40D00C-E0E3-6FA0-5884-F538EB3F4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7843" y="4285202"/>
              <a:ext cx="41275" cy="174625"/>
            </a:xfrm>
            <a:custGeom>
              <a:avLst/>
              <a:gdLst>
                <a:gd name="T0" fmla="*/ 6 w 11"/>
                <a:gd name="T1" fmla="*/ 46 h 46"/>
                <a:gd name="T2" fmla="*/ 6 w 11"/>
                <a:gd name="T3" fmla="*/ 46 h 46"/>
                <a:gd name="T4" fmla="*/ 0 w 11"/>
                <a:gd name="T5" fmla="*/ 41 h 46"/>
                <a:gd name="T6" fmla="*/ 0 w 11"/>
                <a:gd name="T7" fmla="*/ 5 h 46"/>
                <a:gd name="T8" fmla="*/ 6 w 11"/>
                <a:gd name="T9" fmla="*/ 0 h 46"/>
                <a:gd name="T10" fmla="*/ 6 w 11"/>
                <a:gd name="T11" fmla="*/ 0 h 46"/>
                <a:gd name="T12" fmla="*/ 11 w 11"/>
                <a:gd name="T13" fmla="*/ 5 h 46"/>
                <a:gd name="T14" fmla="*/ 11 w 11"/>
                <a:gd name="T15" fmla="*/ 41 h 46"/>
                <a:gd name="T16" fmla="*/ 6 w 11"/>
                <a:gd name="T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6">
                  <a:moveTo>
                    <a:pt x="6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3" y="46"/>
                    <a:pt x="0" y="44"/>
                    <a:pt x="0" y="4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4"/>
                    <a:pt x="9" y="46"/>
                    <a:pt x="6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C4A68E96-DFC2-C069-A16C-D579F6C5D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10393" y="4175665"/>
              <a:ext cx="41275" cy="392113"/>
            </a:xfrm>
            <a:custGeom>
              <a:avLst/>
              <a:gdLst>
                <a:gd name="T0" fmla="*/ 6 w 11"/>
                <a:gd name="T1" fmla="*/ 104 h 104"/>
                <a:gd name="T2" fmla="*/ 6 w 11"/>
                <a:gd name="T3" fmla="*/ 104 h 104"/>
                <a:gd name="T4" fmla="*/ 0 w 11"/>
                <a:gd name="T5" fmla="*/ 99 h 104"/>
                <a:gd name="T6" fmla="*/ 0 w 11"/>
                <a:gd name="T7" fmla="*/ 5 h 104"/>
                <a:gd name="T8" fmla="*/ 6 w 11"/>
                <a:gd name="T9" fmla="*/ 0 h 104"/>
                <a:gd name="T10" fmla="*/ 6 w 11"/>
                <a:gd name="T11" fmla="*/ 0 h 104"/>
                <a:gd name="T12" fmla="*/ 11 w 11"/>
                <a:gd name="T13" fmla="*/ 5 h 104"/>
                <a:gd name="T14" fmla="*/ 11 w 11"/>
                <a:gd name="T15" fmla="*/ 99 h 104"/>
                <a:gd name="T16" fmla="*/ 6 w 11"/>
                <a:gd name="T1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04">
                  <a:moveTo>
                    <a:pt x="6" y="104"/>
                  </a:moveTo>
                  <a:cubicBezTo>
                    <a:pt x="6" y="104"/>
                    <a:pt x="6" y="104"/>
                    <a:pt x="6" y="104"/>
                  </a:cubicBezTo>
                  <a:cubicBezTo>
                    <a:pt x="3" y="104"/>
                    <a:pt x="0" y="102"/>
                    <a:pt x="0" y="9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1" y="102"/>
                    <a:pt x="8" y="104"/>
                    <a:pt x="6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C9762B82-170F-1B19-1E67-34A28FCC1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2943" y="4232815"/>
              <a:ext cx="41275" cy="279400"/>
            </a:xfrm>
            <a:custGeom>
              <a:avLst/>
              <a:gdLst>
                <a:gd name="T0" fmla="*/ 5 w 11"/>
                <a:gd name="T1" fmla="*/ 74 h 74"/>
                <a:gd name="T2" fmla="*/ 5 w 11"/>
                <a:gd name="T3" fmla="*/ 74 h 74"/>
                <a:gd name="T4" fmla="*/ 0 w 11"/>
                <a:gd name="T5" fmla="*/ 69 h 74"/>
                <a:gd name="T6" fmla="*/ 0 w 11"/>
                <a:gd name="T7" fmla="*/ 5 h 74"/>
                <a:gd name="T8" fmla="*/ 5 w 11"/>
                <a:gd name="T9" fmla="*/ 0 h 74"/>
                <a:gd name="T10" fmla="*/ 5 w 11"/>
                <a:gd name="T11" fmla="*/ 0 h 74"/>
                <a:gd name="T12" fmla="*/ 11 w 11"/>
                <a:gd name="T13" fmla="*/ 5 h 74"/>
                <a:gd name="T14" fmla="*/ 11 w 11"/>
                <a:gd name="T15" fmla="*/ 69 h 74"/>
                <a:gd name="T16" fmla="*/ 5 w 11"/>
                <a:gd name="T1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4">
                  <a:moveTo>
                    <a:pt x="5" y="74"/>
                  </a:moveTo>
                  <a:cubicBezTo>
                    <a:pt x="5" y="74"/>
                    <a:pt x="5" y="74"/>
                    <a:pt x="5" y="74"/>
                  </a:cubicBezTo>
                  <a:cubicBezTo>
                    <a:pt x="3" y="74"/>
                    <a:pt x="0" y="72"/>
                    <a:pt x="0" y="6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72"/>
                    <a:pt x="8" y="74"/>
                    <a:pt x="5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2B16E7CE-50B7-E8D9-F3CE-3F51FC1E8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5493" y="4307427"/>
              <a:ext cx="42862" cy="125413"/>
            </a:xfrm>
            <a:custGeom>
              <a:avLst/>
              <a:gdLst>
                <a:gd name="T0" fmla="*/ 5 w 11"/>
                <a:gd name="T1" fmla="*/ 33 h 33"/>
                <a:gd name="T2" fmla="*/ 5 w 11"/>
                <a:gd name="T3" fmla="*/ 33 h 33"/>
                <a:gd name="T4" fmla="*/ 0 w 11"/>
                <a:gd name="T5" fmla="*/ 28 h 33"/>
                <a:gd name="T6" fmla="*/ 0 w 11"/>
                <a:gd name="T7" fmla="*/ 6 h 33"/>
                <a:gd name="T8" fmla="*/ 5 w 11"/>
                <a:gd name="T9" fmla="*/ 0 h 33"/>
                <a:gd name="T10" fmla="*/ 5 w 11"/>
                <a:gd name="T11" fmla="*/ 0 h 33"/>
                <a:gd name="T12" fmla="*/ 11 w 11"/>
                <a:gd name="T13" fmla="*/ 6 h 33"/>
                <a:gd name="T14" fmla="*/ 11 w 11"/>
                <a:gd name="T15" fmla="*/ 28 h 33"/>
                <a:gd name="T16" fmla="*/ 5 w 11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3">
                  <a:moveTo>
                    <a:pt x="5" y="33"/>
                  </a:moveTo>
                  <a:cubicBezTo>
                    <a:pt x="5" y="33"/>
                    <a:pt x="5" y="33"/>
                    <a:pt x="5" y="33"/>
                  </a:cubicBezTo>
                  <a:cubicBezTo>
                    <a:pt x="2" y="33"/>
                    <a:pt x="0" y="31"/>
                    <a:pt x="0" y="2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3"/>
                    <a:pt x="11" y="6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31"/>
                    <a:pt x="8" y="33"/>
                    <a:pt x="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6" name="Freeform 40">
              <a:extLst>
                <a:ext uri="{FF2B5EF4-FFF2-40B4-BE49-F238E27FC236}">
                  <a16:creationId xmlns:a16="http://schemas.microsoft.com/office/drawing/2014/main" id="{21669865-172D-59A0-2F1B-9619657A8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3918" y="4259802"/>
              <a:ext cx="41275" cy="225425"/>
            </a:xfrm>
            <a:custGeom>
              <a:avLst/>
              <a:gdLst>
                <a:gd name="T0" fmla="*/ 5 w 11"/>
                <a:gd name="T1" fmla="*/ 60 h 60"/>
                <a:gd name="T2" fmla="*/ 5 w 11"/>
                <a:gd name="T3" fmla="*/ 60 h 60"/>
                <a:gd name="T4" fmla="*/ 0 w 11"/>
                <a:gd name="T5" fmla="*/ 54 h 60"/>
                <a:gd name="T6" fmla="*/ 0 w 11"/>
                <a:gd name="T7" fmla="*/ 5 h 60"/>
                <a:gd name="T8" fmla="*/ 5 w 11"/>
                <a:gd name="T9" fmla="*/ 0 h 60"/>
                <a:gd name="T10" fmla="*/ 5 w 11"/>
                <a:gd name="T11" fmla="*/ 0 h 60"/>
                <a:gd name="T12" fmla="*/ 11 w 11"/>
                <a:gd name="T13" fmla="*/ 5 h 60"/>
                <a:gd name="T14" fmla="*/ 11 w 11"/>
                <a:gd name="T15" fmla="*/ 54 h 60"/>
                <a:gd name="T16" fmla="*/ 5 w 11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0">
                  <a:moveTo>
                    <a:pt x="5" y="60"/>
                  </a:moveTo>
                  <a:cubicBezTo>
                    <a:pt x="5" y="60"/>
                    <a:pt x="5" y="60"/>
                    <a:pt x="5" y="60"/>
                  </a:cubicBezTo>
                  <a:cubicBezTo>
                    <a:pt x="2" y="60"/>
                    <a:pt x="0" y="57"/>
                    <a:pt x="0" y="5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7"/>
                    <a:pt x="8" y="60"/>
                    <a:pt x="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9528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ACEEA3-C43E-49C6-9B17-E48FB302AC5D}"/>
              </a:ext>
            </a:extLst>
          </p:cNvPr>
          <p:cNvSpPr/>
          <p:nvPr userDrawn="1"/>
        </p:nvSpPr>
        <p:spPr>
          <a:xfrm>
            <a:off x="0" y="3788228"/>
            <a:ext cx="12192000" cy="306977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FF63631-05C7-4799-A53D-9C6133F46D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7641" y="2827984"/>
            <a:ext cx="1885950" cy="1885950"/>
          </a:xfrm>
          <a:custGeom>
            <a:avLst/>
            <a:gdLst>
              <a:gd name="connsiteX0" fmla="*/ 942975 w 1885950"/>
              <a:gd name="connsiteY0" fmla="*/ 0 h 1885950"/>
              <a:gd name="connsiteX1" fmla="*/ 1885950 w 1885950"/>
              <a:gd name="connsiteY1" fmla="*/ 942975 h 1885950"/>
              <a:gd name="connsiteX2" fmla="*/ 942975 w 1885950"/>
              <a:gd name="connsiteY2" fmla="*/ 1885950 h 1885950"/>
              <a:gd name="connsiteX3" fmla="*/ 0 w 1885950"/>
              <a:gd name="connsiteY3" fmla="*/ 942975 h 1885950"/>
              <a:gd name="connsiteX4" fmla="*/ 942975 w 1885950"/>
              <a:gd name="connsiteY4" fmla="*/ 0 h 188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950" h="1885950">
                <a:moveTo>
                  <a:pt x="942975" y="0"/>
                </a:moveTo>
                <a:cubicBezTo>
                  <a:pt x="1463766" y="0"/>
                  <a:pt x="1885950" y="422184"/>
                  <a:pt x="1885950" y="942975"/>
                </a:cubicBezTo>
                <a:cubicBezTo>
                  <a:pt x="1885950" y="1463766"/>
                  <a:pt x="1463766" y="1885950"/>
                  <a:pt x="942975" y="1885950"/>
                </a:cubicBezTo>
                <a:cubicBezTo>
                  <a:pt x="422184" y="1885950"/>
                  <a:pt x="0" y="1463766"/>
                  <a:pt x="0" y="942975"/>
                </a:cubicBezTo>
                <a:cubicBezTo>
                  <a:pt x="0" y="422184"/>
                  <a:pt x="422184" y="0"/>
                  <a:pt x="942975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88389A9-52D6-4091-BA94-8D927AB5F7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53026" y="2827984"/>
            <a:ext cx="1885950" cy="1885950"/>
          </a:xfrm>
          <a:custGeom>
            <a:avLst/>
            <a:gdLst>
              <a:gd name="connsiteX0" fmla="*/ 942975 w 1885950"/>
              <a:gd name="connsiteY0" fmla="*/ 0 h 1885950"/>
              <a:gd name="connsiteX1" fmla="*/ 1885950 w 1885950"/>
              <a:gd name="connsiteY1" fmla="*/ 942975 h 1885950"/>
              <a:gd name="connsiteX2" fmla="*/ 942975 w 1885950"/>
              <a:gd name="connsiteY2" fmla="*/ 1885950 h 1885950"/>
              <a:gd name="connsiteX3" fmla="*/ 0 w 1885950"/>
              <a:gd name="connsiteY3" fmla="*/ 942975 h 1885950"/>
              <a:gd name="connsiteX4" fmla="*/ 942975 w 1885950"/>
              <a:gd name="connsiteY4" fmla="*/ 0 h 188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950" h="1885950">
                <a:moveTo>
                  <a:pt x="942975" y="0"/>
                </a:moveTo>
                <a:cubicBezTo>
                  <a:pt x="1463766" y="0"/>
                  <a:pt x="1885950" y="422184"/>
                  <a:pt x="1885950" y="942975"/>
                </a:cubicBezTo>
                <a:cubicBezTo>
                  <a:pt x="1885950" y="1463766"/>
                  <a:pt x="1463766" y="1885950"/>
                  <a:pt x="942975" y="1885950"/>
                </a:cubicBezTo>
                <a:cubicBezTo>
                  <a:pt x="422184" y="1885950"/>
                  <a:pt x="0" y="1463766"/>
                  <a:pt x="0" y="942975"/>
                </a:cubicBezTo>
                <a:cubicBezTo>
                  <a:pt x="0" y="422184"/>
                  <a:pt x="422184" y="0"/>
                  <a:pt x="942975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97DB48F-8BF5-45D7-B886-22BC0A3394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78411" y="2827984"/>
            <a:ext cx="1885950" cy="1885950"/>
          </a:xfrm>
          <a:custGeom>
            <a:avLst/>
            <a:gdLst>
              <a:gd name="connsiteX0" fmla="*/ 942975 w 1885950"/>
              <a:gd name="connsiteY0" fmla="*/ 0 h 1885950"/>
              <a:gd name="connsiteX1" fmla="*/ 1885950 w 1885950"/>
              <a:gd name="connsiteY1" fmla="*/ 942975 h 1885950"/>
              <a:gd name="connsiteX2" fmla="*/ 942975 w 1885950"/>
              <a:gd name="connsiteY2" fmla="*/ 1885950 h 1885950"/>
              <a:gd name="connsiteX3" fmla="*/ 0 w 1885950"/>
              <a:gd name="connsiteY3" fmla="*/ 942975 h 1885950"/>
              <a:gd name="connsiteX4" fmla="*/ 942975 w 1885950"/>
              <a:gd name="connsiteY4" fmla="*/ 0 h 188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950" h="1885950">
                <a:moveTo>
                  <a:pt x="942975" y="0"/>
                </a:moveTo>
                <a:cubicBezTo>
                  <a:pt x="1463766" y="0"/>
                  <a:pt x="1885950" y="422184"/>
                  <a:pt x="1885950" y="942975"/>
                </a:cubicBezTo>
                <a:cubicBezTo>
                  <a:pt x="1885950" y="1463766"/>
                  <a:pt x="1463766" y="1885950"/>
                  <a:pt x="942975" y="1885950"/>
                </a:cubicBezTo>
                <a:cubicBezTo>
                  <a:pt x="422184" y="1885950"/>
                  <a:pt x="0" y="1463766"/>
                  <a:pt x="0" y="942975"/>
                </a:cubicBezTo>
                <a:cubicBezTo>
                  <a:pt x="0" y="422184"/>
                  <a:pt x="422184" y="0"/>
                  <a:pt x="942975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E681BB-B5B2-41CF-81D4-28C0F3BF1A76}"/>
              </a:ext>
            </a:extLst>
          </p:cNvPr>
          <p:cNvSpPr txBox="1"/>
          <p:nvPr userDrawn="1"/>
        </p:nvSpPr>
        <p:spPr>
          <a:xfrm>
            <a:off x="1062785" y="381146"/>
            <a:ext cx="1125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rgbClr val="38A4FE"/>
                </a:solidFill>
                <a:latin typeface="Nunito Sans" panose="00000500000000000000" pitchFamily="2" charset="0"/>
              </a:rPr>
              <a:t>THE PITCH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1C3CE91-6FB0-4847-B30B-E3532D477AC6}"/>
              </a:ext>
            </a:extLst>
          </p:cNvPr>
          <p:cNvSpPr/>
          <p:nvPr userDrawn="1"/>
        </p:nvSpPr>
        <p:spPr>
          <a:xfrm>
            <a:off x="10712641" y="326747"/>
            <a:ext cx="416574" cy="416574"/>
          </a:xfrm>
          <a:prstGeom prst="roundRect">
            <a:avLst/>
          </a:prstGeom>
          <a:solidFill>
            <a:srgbClr val="38A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41F3FE-2CC8-E26C-735A-BAD956F1B618}"/>
              </a:ext>
            </a:extLst>
          </p:cNvPr>
          <p:cNvGrpSpPr/>
          <p:nvPr userDrawn="1"/>
        </p:nvGrpSpPr>
        <p:grpSpPr>
          <a:xfrm>
            <a:off x="10586462" y="411923"/>
            <a:ext cx="542753" cy="246221"/>
            <a:chOff x="11084893" y="4115340"/>
            <a:chExt cx="1130300" cy="512763"/>
          </a:xfrm>
          <a:solidFill>
            <a:schemeClr val="bg1"/>
          </a:solidFill>
        </p:grpSpPr>
        <p:sp>
          <p:nvSpPr>
            <p:cNvPr id="4" name="Freeform 27">
              <a:extLst>
                <a:ext uri="{FF2B5EF4-FFF2-40B4-BE49-F238E27FC236}">
                  <a16:creationId xmlns:a16="http://schemas.microsoft.com/office/drawing/2014/main" id="{3F5E8FAE-A2BD-50A8-4C0B-15B968F5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4893" y="4285202"/>
              <a:ext cx="41275" cy="174625"/>
            </a:xfrm>
            <a:custGeom>
              <a:avLst/>
              <a:gdLst>
                <a:gd name="T0" fmla="*/ 6 w 11"/>
                <a:gd name="T1" fmla="*/ 46 h 46"/>
                <a:gd name="T2" fmla="*/ 6 w 11"/>
                <a:gd name="T3" fmla="*/ 46 h 46"/>
                <a:gd name="T4" fmla="*/ 0 w 11"/>
                <a:gd name="T5" fmla="*/ 41 h 46"/>
                <a:gd name="T6" fmla="*/ 0 w 11"/>
                <a:gd name="T7" fmla="*/ 5 h 46"/>
                <a:gd name="T8" fmla="*/ 6 w 11"/>
                <a:gd name="T9" fmla="*/ 0 h 46"/>
                <a:gd name="T10" fmla="*/ 6 w 11"/>
                <a:gd name="T11" fmla="*/ 0 h 46"/>
                <a:gd name="T12" fmla="*/ 11 w 11"/>
                <a:gd name="T13" fmla="*/ 5 h 46"/>
                <a:gd name="T14" fmla="*/ 11 w 11"/>
                <a:gd name="T15" fmla="*/ 41 h 46"/>
                <a:gd name="T16" fmla="*/ 6 w 11"/>
                <a:gd name="T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6">
                  <a:moveTo>
                    <a:pt x="6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3" y="46"/>
                    <a:pt x="0" y="44"/>
                    <a:pt x="0" y="4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4"/>
                    <a:pt x="9" y="46"/>
                    <a:pt x="6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Freeform 28">
              <a:extLst>
                <a:ext uri="{FF2B5EF4-FFF2-40B4-BE49-F238E27FC236}">
                  <a16:creationId xmlns:a16="http://schemas.microsoft.com/office/drawing/2014/main" id="{76660300-ABED-E247-DB30-C79B15D18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7443" y="4210590"/>
              <a:ext cx="41275" cy="323850"/>
            </a:xfrm>
            <a:custGeom>
              <a:avLst/>
              <a:gdLst>
                <a:gd name="T0" fmla="*/ 5 w 11"/>
                <a:gd name="T1" fmla="*/ 86 h 86"/>
                <a:gd name="T2" fmla="*/ 5 w 11"/>
                <a:gd name="T3" fmla="*/ 86 h 86"/>
                <a:gd name="T4" fmla="*/ 0 w 11"/>
                <a:gd name="T5" fmla="*/ 80 h 86"/>
                <a:gd name="T6" fmla="*/ 0 w 11"/>
                <a:gd name="T7" fmla="*/ 5 h 86"/>
                <a:gd name="T8" fmla="*/ 5 w 11"/>
                <a:gd name="T9" fmla="*/ 0 h 86"/>
                <a:gd name="T10" fmla="*/ 5 w 11"/>
                <a:gd name="T11" fmla="*/ 0 h 86"/>
                <a:gd name="T12" fmla="*/ 11 w 11"/>
                <a:gd name="T13" fmla="*/ 5 h 86"/>
                <a:gd name="T14" fmla="*/ 11 w 11"/>
                <a:gd name="T15" fmla="*/ 80 h 86"/>
                <a:gd name="T16" fmla="*/ 5 w 11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6">
                  <a:moveTo>
                    <a:pt x="5" y="86"/>
                  </a:moveTo>
                  <a:cubicBezTo>
                    <a:pt x="5" y="86"/>
                    <a:pt x="5" y="86"/>
                    <a:pt x="5" y="86"/>
                  </a:cubicBezTo>
                  <a:cubicBezTo>
                    <a:pt x="3" y="86"/>
                    <a:pt x="0" y="83"/>
                    <a:pt x="0" y="8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1" y="83"/>
                    <a:pt x="8" y="86"/>
                    <a:pt x="5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7766B52D-46F5-F51E-F1B6-C50A2E737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9993" y="4115340"/>
              <a:ext cx="41275" cy="512763"/>
            </a:xfrm>
            <a:custGeom>
              <a:avLst/>
              <a:gdLst>
                <a:gd name="T0" fmla="*/ 5 w 11"/>
                <a:gd name="T1" fmla="*/ 136 h 136"/>
                <a:gd name="T2" fmla="*/ 5 w 11"/>
                <a:gd name="T3" fmla="*/ 136 h 136"/>
                <a:gd name="T4" fmla="*/ 0 w 11"/>
                <a:gd name="T5" fmla="*/ 131 h 136"/>
                <a:gd name="T6" fmla="*/ 0 w 11"/>
                <a:gd name="T7" fmla="*/ 5 h 136"/>
                <a:gd name="T8" fmla="*/ 5 w 11"/>
                <a:gd name="T9" fmla="*/ 0 h 136"/>
                <a:gd name="T10" fmla="*/ 5 w 11"/>
                <a:gd name="T11" fmla="*/ 0 h 136"/>
                <a:gd name="T12" fmla="*/ 11 w 11"/>
                <a:gd name="T13" fmla="*/ 5 h 136"/>
                <a:gd name="T14" fmla="*/ 11 w 11"/>
                <a:gd name="T15" fmla="*/ 131 h 136"/>
                <a:gd name="T16" fmla="*/ 5 w 11"/>
                <a:gd name="T1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36">
                  <a:moveTo>
                    <a:pt x="5" y="136"/>
                  </a:moveTo>
                  <a:cubicBezTo>
                    <a:pt x="5" y="136"/>
                    <a:pt x="5" y="136"/>
                    <a:pt x="5" y="136"/>
                  </a:cubicBezTo>
                  <a:cubicBezTo>
                    <a:pt x="2" y="136"/>
                    <a:pt x="0" y="134"/>
                    <a:pt x="0" y="13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4"/>
                    <a:pt x="8" y="136"/>
                    <a:pt x="5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Freeform 30">
              <a:extLst>
                <a:ext uri="{FF2B5EF4-FFF2-40B4-BE49-F238E27FC236}">
                  <a16:creationId xmlns:a16="http://schemas.microsoft.com/office/drawing/2014/main" id="{43A60E2C-D4A8-32EB-6FF4-3FD0C1CF2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4130" y="4270915"/>
              <a:ext cx="41275" cy="203200"/>
            </a:xfrm>
            <a:custGeom>
              <a:avLst/>
              <a:gdLst>
                <a:gd name="T0" fmla="*/ 5 w 11"/>
                <a:gd name="T1" fmla="*/ 54 h 54"/>
                <a:gd name="T2" fmla="*/ 5 w 11"/>
                <a:gd name="T3" fmla="*/ 54 h 54"/>
                <a:gd name="T4" fmla="*/ 0 w 11"/>
                <a:gd name="T5" fmla="*/ 49 h 54"/>
                <a:gd name="T6" fmla="*/ 0 w 11"/>
                <a:gd name="T7" fmla="*/ 5 h 54"/>
                <a:gd name="T8" fmla="*/ 5 w 11"/>
                <a:gd name="T9" fmla="*/ 0 h 54"/>
                <a:gd name="T10" fmla="*/ 5 w 11"/>
                <a:gd name="T11" fmla="*/ 0 h 54"/>
                <a:gd name="T12" fmla="*/ 11 w 11"/>
                <a:gd name="T13" fmla="*/ 5 h 54"/>
                <a:gd name="T14" fmla="*/ 11 w 11"/>
                <a:gd name="T15" fmla="*/ 49 h 54"/>
                <a:gd name="T16" fmla="*/ 5 w 11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4">
                  <a:moveTo>
                    <a:pt x="5" y="54"/>
                  </a:moveTo>
                  <a:cubicBezTo>
                    <a:pt x="5" y="54"/>
                    <a:pt x="5" y="54"/>
                    <a:pt x="5" y="54"/>
                  </a:cubicBezTo>
                  <a:cubicBezTo>
                    <a:pt x="2" y="54"/>
                    <a:pt x="0" y="52"/>
                    <a:pt x="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52"/>
                    <a:pt x="8" y="54"/>
                    <a:pt x="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Freeform 31">
              <a:extLst>
                <a:ext uri="{FF2B5EF4-FFF2-40B4-BE49-F238E27FC236}">
                  <a16:creationId xmlns:a16="http://schemas.microsoft.com/office/drawing/2014/main" id="{ED7153E4-8963-D58C-5770-2E561D72B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6680" y="4210590"/>
              <a:ext cx="38100" cy="323850"/>
            </a:xfrm>
            <a:custGeom>
              <a:avLst/>
              <a:gdLst>
                <a:gd name="T0" fmla="*/ 5 w 10"/>
                <a:gd name="T1" fmla="*/ 86 h 86"/>
                <a:gd name="T2" fmla="*/ 5 w 10"/>
                <a:gd name="T3" fmla="*/ 86 h 86"/>
                <a:gd name="T4" fmla="*/ 0 w 10"/>
                <a:gd name="T5" fmla="*/ 80 h 86"/>
                <a:gd name="T6" fmla="*/ 0 w 10"/>
                <a:gd name="T7" fmla="*/ 5 h 86"/>
                <a:gd name="T8" fmla="*/ 5 w 10"/>
                <a:gd name="T9" fmla="*/ 0 h 86"/>
                <a:gd name="T10" fmla="*/ 5 w 10"/>
                <a:gd name="T11" fmla="*/ 0 h 86"/>
                <a:gd name="T12" fmla="*/ 10 w 10"/>
                <a:gd name="T13" fmla="*/ 5 h 86"/>
                <a:gd name="T14" fmla="*/ 10 w 10"/>
                <a:gd name="T15" fmla="*/ 80 h 86"/>
                <a:gd name="T16" fmla="*/ 5 w 10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86">
                  <a:moveTo>
                    <a:pt x="5" y="86"/>
                  </a:moveTo>
                  <a:cubicBezTo>
                    <a:pt x="5" y="86"/>
                    <a:pt x="5" y="86"/>
                    <a:pt x="5" y="86"/>
                  </a:cubicBezTo>
                  <a:cubicBezTo>
                    <a:pt x="2" y="86"/>
                    <a:pt x="0" y="83"/>
                    <a:pt x="0" y="8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3"/>
                    <a:pt x="8" y="86"/>
                    <a:pt x="5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Freeform 32">
              <a:extLst>
                <a:ext uri="{FF2B5EF4-FFF2-40B4-BE49-F238E27FC236}">
                  <a16:creationId xmlns:a16="http://schemas.microsoft.com/office/drawing/2014/main" id="{38B06361-A42A-0029-B60D-E53B6F51A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9230" y="4301077"/>
              <a:ext cx="38100" cy="142875"/>
            </a:xfrm>
            <a:custGeom>
              <a:avLst/>
              <a:gdLst>
                <a:gd name="T0" fmla="*/ 5 w 10"/>
                <a:gd name="T1" fmla="*/ 38 h 38"/>
                <a:gd name="T2" fmla="*/ 5 w 10"/>
                <a:gd name="T3" fmla="*/ 38 h 38"/>
                <a:gd name="T4" fmla="*/ 0 w 10"/>
                <a:gd name="T5" fmla="*/ 33 h 38"/>
                <a:gd name="T6" fmla="*/ 0 w 10"/>
                <a:gd name="T7" fmla="*/ 5 h 38"/>
                <a:gd name="T8" fmla="*/ 5 w 10"/>
                <a:gd name="T9" fmla="*/ 0 h 38"/>
                <a:gd name="T10" fmla="*/ 5 w 10"/>
                <a:gd name="T11" fmla="*/ 0 h 38"/>
                <a:gd name="T12" fmla="*/ 10 w 10"/>
                <a:gd name="T13" fmla="*/ 5 h 38"/>
                <a:gd name="T14" fmla="*/ 10 w 10"/>
                <a:gd name="T15" fmla="*/ 33 h 38"/>
                <a:gd name="T16" fmla="*/ 5 w 10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8">
                  <a:moveTo>
                    <a:pt x="5" y="38"/>
                  </a:moveTo>
                  <a:cubicBezTo>
                    <a:pt x="5" y="38"/>
                    <a:pt x="5" y="38"/>
                    <a:pt x="5" y="38"/>
                  </a:cubicBezTo>
                  <a:cubicBezTo>
                    <a:pt x="2" y="38"/>
                    <a:pt x="0" y="36"/>
                    <a:pt x="0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6"/>
                    <a:pt x="8" y="38"/>
                    <a:pt x="5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Freeform 33">
              <a:extLst>
                <a:ext uri="{FF2B5EF4-FFF2-40B4-BE49-F238E27FC236}">
                  <a16:creationId xmlns:a16="http://schemas.microsoft.com/office/drawing/2014/main" id="{0F8F8E8C-3AF6-A69F-F5C7-216DE7599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1780" y="4115340"/>
              <a:ext cx="38100" cy="512763"/>
            </a:xfrm>
            <a:custGeom>
              <a:avLst/>
              <a:gdLst>
                <a:gd name="T0" fmla="*/ 5 w 10"/>
                <a:gd name="T1" fmla="*/ 136 h 136"/>
                <a:gd name="T2" fmla="*/ 5 w 10"/>
                <a:gd name="T3" fmla="*/ 136 h 136"/>
                <a:gd name="T4" fmla="*/ 0 w 10"/>
                <a:gd name="T5" fmla="*/ 131 h 136"/>
                <a:gd name="T6" fmla="*/ 0 w 10"/>
                <a:gd name="T7" fmla="*/ 5 h 136"/>
                <a:gd name="T8" fmla="*/ 5 w 10"/>
                <a:gd name="T9" fmla="*/ 0 h 136"/>
                <a:gd name="T10" fmla="*/ 5 w 10"/>
                <a:gd name="T11" fmla="*/ 0 h 136"/>
                <a:gd name="T12" fmla="*/ 10 w 10"/>
                <a:gd name="T13" fmla="*/ 5 h 136"/>
                <a:gd name="T14" fmla="*/ 10 w 10"/>
                <a:gd name="T15" fmla="*/ 131 h 136"/>
                <a:gd name="T16" fmla="*/ 5 w 10"/>
                <a:gd name="T1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36">
                  <a:moveTo>
                    <a:pt x="5" y="136"/>
                  </a:moveTo>
                  <a:cubicBezTo>
                    <a:pt x="5" y="136"/>
                    <a:pt x="5" y="136"/>
                    <a:pt x="5" y="136"/>
                  </a:cubicBezTo>
                  <a:cubicBezTo>
                    <a:pt x="2" y="136"/>
                    <a:pt x="0" y="134"/>
                    <a:pt x="0" y="13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0" y="134"/>
                    <a:pt x="8" y="136"/>
                    <a:pt x="5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Freeform 34">
              <a:extLst>
                <a:ext uri="{FF2B5EF4-FFF2-40B4-BE49-F238E27FC236}">
                  <a16:creationId xmlns:a16="http://schemas.microsoft.com/office/drawing/2014/main" id="{40A8E453-A4E6-0860-3256-4C15697FD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5918" y="4210590"/>
              <a:ext cx="36512" cy="323850"/>
            </a:xfrm>
            <a:custGeom>
              <a:avLst/>
              <a:gdLst>
                <a:gd name="T0" fmla="*/ 5 w 10"/>
                <a:gd name="T1" fmla="*/ 86 h 86"/>
                <a:gd name="T2" fmla="*/ 5 w 10"/>
                <a:gd name="T3" fmla="*/ 86 h 86"/>
                <a:gd name="T4" fmla="*/ 0 w 10"/>
                <a:gd name="T5" fmla="*/ 80 h 86"/>
                <a:gd name="T6" fmla="*/ 0 w 10"/>
                <a:gd name="T7" fmla="*/ 5 h 86"/>
                <a:gd name="T8" fmla="*/ 5 w 10"/>
                <a:gd name="T9" fmla="*/ 0 h 86"/>
                <a:gd name="T10" fmla="*/ 5 w 10"/>
                <a:gd name="T11" fmla="*/ 0 h 86"/>
                <a:gd name="T12" fmla="*/ 10 w 10"/>
                <a:gd name="T13" fmla="*/ 5 h 86"/>
                <a:gd name="T14" fmla="*/ 10 w 10"/>
                <a:gd name="T15" fmla="*/ 80 h 86"/>
                <a:gd name="T16" fmla="*/ 5 w 10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86">
                  <a:moveTo>
                    <a:pt x="5" y="86"/>
                  </a:moveTo>
                  <a:cubicBezTo>
                    <a:pt x="5" y="86"/>
                    <a:pt x="5" y="86"/>
                    <a:pt x="5" y="86"/>
                  </a:cubicBezTo>
                  <a:cubicBezTo>
                    <a:pt x="2" y="86"/>
                    <a:pt x="0" y="83"/>
                    <a:pt x="0" y="8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3"/>
                    <a:pt x="8" y="86"/>
                    <a:pt x="5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Freeform 35">
              <a:extLst>
                <a:ext uri="{FF2B5EF4-FFF2-40B4-BE49-F238E27FC236}">
                  <a16:creationId xmlns:a16="http://schemas.microsoft.com/office/drawing/2014/main" id="{10EE3B8C-B3D5-F7D9-BCE4-576ACB172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3705" y="4307427"/>
              <a:ext cx="42862" cy="125413"/>
            </a:xfrm>
            <a:custGeom>
              <a:avLst/>
              <a:gdLst>
                <a:gd name="T0" fmla="*/ 6 w 11"/>
                <a:gd name="T1" fmla="*/ 33 h 33"/>
                <a:gd name="T2" fmla="*/ 6 w 11"/>
                <a:gd name="T3" fmla="*/ 33 h 33"/>
                <a:gd name="T4" fmla="*/ 0 w 11"/>
                <a:gd name="T5" fmla="*/ 28 h 33"/>
                <a:gd name="T6" fmla="*/ 0 w 11"/>
                <a:gd name="T7" fmla="*/ 6 h 33"/>
                <a:gd name="T8" fmla="*/ 6 w 11"/>
                <a:gd name="T9" fmla="*/ 0 h 33"/>
                <a:gd name="T10" fmla="*/ 6 w 11"/>
                <a:gd name="T11" fmla="*/ 0 h 33"/>
                <a:gd name="T12" fmla="*/ 11 w 11"/>
                <a:gd name="T13" fmla="*/ 6 h 33"/>
                <a:gd name="T14" fmla="*/ 11 w 11"/>
                <a:gd name="T15" fmla="*/ 28 h 33"/>
                <a:gd name="T16" fmla="*/ 6 w 11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3"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3" y="33"/>
                    <a:pt x="0" y="31"/>
                    <a:pt x="0" y="2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31"/>
                    <a:pt x="9" y="33"/>
                    <a:pt x="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 36">
              <a:extLst>
                <a:ext uri="{FF2B5EF4-FFF2-40B4-BE49-F238E27FC236}">
                  <a16:creationId xmlns:a16="http://schemas.microsoft.com/office/drawing/2014/main" id="{D2FB6262-4E16-1B49-0157-075B488DE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7843" y="4285202"/>
              <a:ext cx="41275" cy="174625"/>
            </a:xfrm>
            <a:custGeom>
              <a:avLst/>
              <a:gdLst>
                <a:gd name="T0" fmla="*/ 6 w 11"/>
                <a:gd name="T1" fmla="*/ 46 h 46"/>
                <a:gd name="T2" fmla="*/ 6 w 11"/>
                <a:gd name="T3" fmla="*/ 46 h 46"/>
                <a:gd name="T4" fmla="*/ 0 w 11"/>
                <a:gd name="T5" fmla="*/ 41 h 46"/>
                <a:gd name="T6" fmla="*/ 0 w 11"/>
                <a:gd name="T7" fmla="*/ 5 h 46"/>
                <a:gd name="T8" fmla="*/ 6 w 11"/>
                <a:gd name="T9" fmla="*/ 0 h 46"/>
                <a:gd name="T10" fmla="*/ 6 w 11"/>
                <a:gd name="T11" fmla="*/ 0 h 46"/>
                <a:gd name="T12" fmla="*/ 11 w 11"/>
                <a:gd name="T13" fmla="*/ 5 h 46"/>
                <a:gd name="T14" fmla="*/ 11 w 11"/>
                <a:gd name="T15" fmla="*/ 41 h 46"/>
                <a:gd name="T16" fmla="*/ 6 w 11"/>
                <a:gd name="T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6">
                  <a:moveTo>
                    <a:pt x="6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3" y="46"/>
                    <a:pt x="0" y="44"/>
                    <a:pt x="0" y="4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4"/>
                    <a:pt x="9" y="46"/>
                    <a:pt x="6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 37">
              <a:extLst>
                <a:ext uri="{FF2B5EF4-FFF2-40B4-BE49-F238E27FC236}">
                  <a16:creationId xmlns:a16="http://schemas.microsoft.com/office/drawing/2014/main" id="{482B7828-2F88-9621-5869-D9E5B6181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10393" y="4175665"/>
              <a:ext cx="41275" cy="392113"/>
            </a:xfrm>
            <a:custGeom>
              <a:avLst/>
              <a:gdLst>
                <a:gd name="T0" fmla="*/ 6 w 11"/>
                <a:gd name="T1" fmla="*/ 104 h 104"/>
                <a:gd name="T2" fmla="*/ 6 w 11"/>
                <a:gd name="T3" fmla="*/ 104 h 104"/>
                <a:gd name="T4" fmla="*/ 0 w 11"/>
                <a:gd name="T5" fmla="*/ 99 h 104"/>
                <a:gd name="T6" fmla="*/ 0 w 11"/>
                <a:gd name="T7" fmla="*/ 5 h 104"/>
                <a:gd name="T8" fmla="*/ 6 w 11"/>
                <a:gd name="T9" fmla="*/ 0 h 104"/>
                <a:gd name="T10" fmla="*/ 6 w 11"/>
                <a:gd name="T11" fmla="*/ 0 h 104"/>
                <a:gd name="T12" fmla="*/ 11 w 11"/>
                <a:gd name="T13" fmla="*/ 5 h 104"/>
                <a:gd name="T14" fmla="*/ 11 w 11"/>
                <a:gd name="T15" fmla="*/ 99 h 104"/>
                <a:gd name="T16" fmla="*/ 6 w 11"/>
                <a:gd name="T1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04">
                  <a:moveTo>
                    <a:pt x="6" y="104"/>
                  </a:moveTo>
                  <a:cubicBezTo>
                    <a:pt x="6" y="104"/>
                    <a:pt x="6" y="104"/>
                    <a:pt x="6" y="104"/>
                  </a:cubicBezTo>
                  <a:cubicBezTo>
                    <a:pt x="3" y="104"/>
                    <a:pt x="0" y="102"/>
                    <a:pt x="0" y="9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1" y="102"/>
                    <a:pt x="8" y="104"/>
                    <a:pt x="6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Freeform 38">
              <a:extLst>
                <a:ext uri="{FF2B5EF4-FFF2-40B4-BE49-F238E27FC236}">
                  <a16:creationId xmlns:a16="http://schemas.microsoft.com/office/drawing/2014/main" id="{D17D6F6A-032E-468F-1F74-CEDC89732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2943" y="4232815"/>
              <a:ext cx="41275" cy="279400"/>
            </a:xfrm>
            <a:custGeom>
              <a:avLst/>
              <a:gdLst>
                <a:gd name="T0" fmla="*/ 5 w 11"/>
                <a:gd name="T1" fmla="*/ 74 h 74"/>
                <a:gd name="T2" fmla="*/ 5 w 11"/>
                <a:gd name="T3" fmla="*/ 74 h 74"/>
                <a:gd name="T4" fmla="*/ 0 w 11"/>
                <a:gd name="T5" fmla="*/ 69 h 74"/>
                <a:gd name="T6" fmla="*/ 0 w 11"/>
                <a:gd name="T7" fmla="*/ 5 h 74"/>
                <a:gd name="T8" fmla="*/ 5 w 11"/>
                <a:gd name="T9" fmla="*/ 0 h 74"/>
                <a:gd name="T10" fmla="*/ 5 w 11"/>
                <a:gd name="T11" fmla="*/ 0 h 74"/>
                <a:gd name="T12" fmla="*/ 11 w 11"/>
                <a:gd name="T13" fmla="*/ 5 h 74"/>
                <a:gd name="T14" fmla="*/ 11 w 11"/>
                <a:gd name="T15" fmla="*/ 69 h 74"/>
                <a:gd name="T16" fmla="*/ 5 w 11"/>
                <a:gd name="T1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4">
                  <a:moveTo>
                    <a:pt x="5" y="74"/>
                  </a:moveTo>
                  <a:cubicBezTo>
                    <a:pt x="5" y="74"/>
                    <a:pt x="5" y="74"/>
                    <a:pt x="5" y="74"/>
                  </a:cubicBezTo>
                  <a:cubicBezTo>
                    <a:pt x="3" y="74"/>
                    <a:pt x="0" y="72"/>
                    <a:pt x="0" y="6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72"/>
                    <a:pt x="8" y="74"/>
                    <a:pt x="5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Freeform 39">
              <a:extLst>
                <a:ext uri="{FF2B5EF4-FFF2-40B4-BE49-F238E27FC236}">
                  <a16:creationId xmlns:a16="http://schemas.microsoft.com/office/drawing/2014/main" id="{1279CFA7-F411-DE1B-379F-DCE9AD96A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5493" y="4307427"/>
              <a:ext cx="42862" cy="125413"/>
            </a:xfrm>
            <a:custGeom>
              <a:avLst/>
              <a:gdLst>
                <a:gd name="T0" fmla="*/ 5 w 11"/>
                <a:gd name="T1" fmla="*/ 33 h 33"/>
                <a:gd name="T2" fmla="*/ 5 w 11"/>
                <a:gd name="T3" fmla="*/ 33 h 33"/>
                <a:gd name="T4" fmla="*/ 0 w 11"/>
                <a:gd name="T5" fmla="*/ 28 h 33"/>
                <a:gd name="T6" fmla="*/ 0 w 11"/>
                <a:gd name="T7" fmla="*/ 6 h 33"/>
                <a:gd name="T8" fmla="*/ 5 w 11"/>
                <a:gd name="T9" fmla="*/ 0 h 33"/>
                <a:gd name="T10" fmla="*/ 5 w 11"/>
                <a:gd name="T11" fmla="*/ 0 h 33"/>
                <a:gd name="T12" fmla="*/ 11 w 11"/>
                <a:gd name="T13" fmla="*/ 6 h 33"/>
                <a:gd name="T14" fmla="*/ 11 w 11"/>
                <a:gd name="T15" fmla="*/ 28 h 33"/>
                <a:gd name="T16" fmla="*/ 5 w 11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3">
                  <a:moveTo>
                    <a:pt x="5" y="33"/>
                  </a:moveTo>
                  <a:cubicBezTo>
                    <a:pt x="5" y="33"/>
                    <a:pt x="5" y="33"/>
                    <a:pt x="5" y="33"/>
                  </a:cubicBezTo>
                  <a:cubicBezTo>
                    <a:pt x="2" y="33"/>
                    <a:pt x="0" y="31"/>
                    <a:pt x="0" y="2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3"/>
                    <a:pt x="11" y="6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31"/>
                    <a:pt x="8" y="33"/>
                    <a:pt x="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 40">
              <a:extLst>
                <a:ext uri="{FF2B5EF4-FFF2-40B4-BE49-F238E27FC236}">
                  <a16:creationId xmlns:a16="http://schemas.microsoft.com/office/drawing/2014/main" id="{CD4749AE-C0CD-03CF-75AA-FA7642EE5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3918" y="4259802"/>
              <a:ext cx="41275" cy="225425"/>
            </a:xfrm>
            <a:custGeom>
              <a:avLst/>
              <a:gdLst>
                <a:gd name="T0" fmla="*/ 5 w 11"/>
                <a:gd name="T1" fmla="*/ 60 h 60"/>
                <a:gd name="T2" fmla="*/ 5 w 11"/>
                <a:gd name="T3" fmla="*/ 60 h 60"/>
                <a:gd name="T4" fmla="*/ 0 w 11"/>
                <a:gd name="T5" fmla="*/ 54 h 60"/>
                <a:gd name="T6" fmla="*/ 0 w 11"/>
                <a:gd name="T7" fmla="*/ 5 h 60"/>
                <a:gd name="T8" fmla="*/ 5 w 11"/>
                <a:gd name="T9" fmla="*/ 0 h 60"/>
                <a:gd name="T10" fmla="*/ 5 w 11"/>
                <a:gd name="T11" fmla="*/ 0 h 60"/>
                <a:gd name="T12" fmla="*/ 11 w 11"/>
                <a:gd name="T13" fmla="*/ 5 h 60"/>
                <a:gd name="T14" fmla="*/ 11 w 11"/>
                <a:gd name="T15" fmla="*/ 54 h 60"/>
                <a:gd name="T16" fmla="*/ 5 w 11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0">
                  <a:moveTo>
                    <a:pt x="5" y="60"/>
                  </a:moveTo>
                  <a:cubicBezTo>
                    <a:pt x="5" y="60"/>
                    <a:pt x="5" y="60"/>
                    <a:pt x="5" y="60"/>
                  </a:cubicBezTo>
                  <a:cubicBezTo>
                    <a:pt x="2" y="60"/>
                    <a:pt x="0" y="57"/>
                    <a:pt x="0" y="5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7"/>
                    <a:pt x="8" y="60"/>
                    <a:pt x="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2704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47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  <p:sldLayoutId id="2147483666" r:id="rId14"/>
    <p:sldLayoutId id="2147483668" r:id="rId15"/>
    <p:sldLayoutId id="2147483669" r:id="rId16"/>
    <p:sldLayoutId id="2147483665" r:id="rId17"/>
    <p:sldLayoutId id="2147483660" r:id="rId18"/>
    <p:sldLayoutId id="2147483661" r:id="rId19"/>
    <p:sldLayoutId id="2147483662" r:id="rId20"/>
    <p:sldLayoutId id="2147483667" r:id="rId21"/>
    <p:sldLayoutId id="2147483671" r:id="rId22"/>
    <p:sldLayoutId id="2147483672" r:id="rId23"/>
    <p:sldLayoutId id="2147483670" r:id="rId24"/>
    <p:sldLayoutId id="2147483673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51D2F410-9466-41A9-A69B-6C1BE41D76C9}"/>
              </a:ext>
            </a:extLst>
          </p:cNvPr>
          <p:cNvSpPr>
            <a:spLocks/>
          </p:cNvSpPr>
          <p:nvPr/>
        </p:nvSpPr>
        <p:spPr bwMode="auto">
          <a:xfrm>
            <a:off x="117155" y="3842281"/>
            <a:ext cx="11957704" cy="560104"/>
          </a:xfrm>
          <a:custGeom>
            <a:avLst/>
            <a:gdLst>
              <a:gd name="connsiteX0" fmla="*/ 11810158 w 11957704"/>
              <a:gd name="connsiteY0" fmla="*/ 209821 h 560104"/>
              <a:gd name="connsiteX1" fmla="*/ 11838852 w 11957704"/>
              <a:gd name="connsiteY1" fmla="*/ 234729 h 560104"/>
              <a:gd name="connsiteX2" fmla="*/ 11838852 w 11957704"/>
              <a:gd name="connsiteY2" fmla="*/ 326057 h 560104"/>
              <a:gd name="connsiteX3" fmla="*/ 11810158 w 11957704"/>
              <a:gd name="connsiteY3" fmla="*/ 346813 h 560104"/>
              <a:gd name="connsiteX4" fmla="*/ 11786246 w 11957704"/>
              <a:gd name="connsiteY4" fmla="*/ 326057 h 560104"/>
              <a:gd name="connsiteX5" fmla="*/ 11786246 w 11957704"/>
              <a:gd name="connsiteY5" fmla="*/ 234729 h 560104"/>
              <a:gd name="connsiteX6" fmla="*/ 11810158 w 11957704"/>
              <a:gd name="connsiteY6" fmla="*/ 209821 h 560104"/>
              <a:gd name="connsiteX7" fmla="*/ 11407725 w 11957704"/>
              <a:gd name="connsiteY7" fmla="*/ 209821 h 560104"/>
              <a:gd name="connsiteX8" fmla="*/ 11431637 w 11957704"/>
              <a:gd name="connsiteY8" fmla="*/ 234729 h 560104"/>
              <a:gd name="connsiteX9" fmla="*/ 11431637 w 11957704"/>
              <a:gd name="connsiteY9" fmla="*/ 326057 h 560104"/>
              <a:gd name="connsiteX10" fmla="*/ 11407725 w 11957704"/>
              <a:gd name="connsiteY10" fmla="*/ 346813 h 560104"/>
              <a:gd name="connsiteX11" fmla="*/ 11379031 w 11957704"/>
              <a:gd name="connsiteY11" fmla="*/ 326057 h 560104"/>
              <a:gd name="connsiteX12" fmla="*/ 11379031 w 11957704"/>
              <a:gd name="connsiteY12" fmla="*/ 234729 h 560104"/>
              <a:gd name="connsiteX13" fmla="*/ 11407725 w 11957704"/>
              <a:gd name="connsiteY13" fmla="*/ 209821 h 560104"/>
              <a:gd name="connsiteX14" fmla="*/ 10304323 w 11957704"/>
              <a:gd name="connsiteY14" fmla="*/ 209821 h 560104"/>
              <a:gd name="connsiteX15" fmla="*/ 10333017 w 11957704"/>
              <a:gd name="connsiteY15" fmla="*/ 234729 h 560104"/>
              <a:gd name="connsiteX16" fmla="*/ 10333017 w 11957704"/>
              <a:gd name="connsiteY16" fmla="*/ 326057 h 560104"/>
              <a:gd name="connsiteX17" fmla="*/ 10304323 w 11957704"/>
              <a:gd name="connsiteY17" fmla="*/ 346813 h 560104"/>
              <a:gd name="connsiteX18" fmla="*/ 10280411 w 11957704"/>
              <a:gd name="connsiteY18" fmla="*/ 326057 h 560104"/>
              <a:gd name="connsiteX19" fmla="*/ 10280411 w 11957704"/>
              <a:gd name="connsiteY19" fmla="*/ 234729 h 560104"/>
              <a:gd name="connsiteX20" fmla="*/ 10304323 w 11957704"/>
              <a:gd name="connsiteY20" fmla="*/ 209821 h 560104"/>
              <a:gd name="connsiteX21" fmla="*/ 9901890 w 11957704"/>
              <a:gd name="connsiteY21" fmla="*/ 209821 h 560104"/>
              <a:gd name="connsiteX22" fmla="*/ 9925802 w 11957704"/>
              <a:gd name="connsiteY22" fmla="*/ 234729 h 560104"/>
              <a:gd name="connsiteX23" fmla="*/ 9925802 w 11957704"/>
              <a:gd name="connsiteY23" fmla="*/ 326057 h 560104"/>
              <a:gd name="connsiteX24" fmla="*/ 9901890 w 11957704"/>
              <a:gd name="connsiteY24" fmla="*/ 346813 h 560104"/>
              <a:gd name="connsiteX25" fmla="*/ 9873196 w 11957704"/>
              <a:gd name="connsiteY25" fmla="*/ 326057 h 560104"/>
              <a:gd name="connsiteX26" fmla="*/ 9873196 w 11957704"/>
              <a:gd name="connsiteY26" fmla="*/ 234729 h 560104"/>
              <a:gd name="connsiteX27" fmla="*/ 9901890 w 11957704"/>
              <a:gd name="connsiteY27" fmla="*/ 209821 h 560104"/>
              <a:gd name="connsiteX28" fmla="*/ 8760231 w 11957704"/>
              <a:gd name="connsiteY28" fmla="*/ 209821 h 560104"/>
              <a:gd name="connsiteX29" fmla="*/ 8788925 w 11957704"/>
              <a:gd name="connsiteY29" fmla="*/ 234729 h 560104"/>
              <a:gd name="connsiteX30" fmla="*/ 8788925 w 11957704"/>
              <a:gd name="connsiteY30" fmla="*/ 326057 h 560104"/>
              <a:gd name="connsiteX31" fmla="*/ 8760231 w 11957704"/>
              <a:gd name="connsiteY31" fmla="*/ 346813 h 560104"/>
              <a:gd name="connsiteX32" fmla="*/ 8736319 w 11957704"/>
              <a:gd name="connsiteY32" fmla="*/ 326057 h 560104"/>
              <a:gd name="connsiteX33" fmla="*/ 8736319 w 11957704"/>
              <a:gd name="connsiteY33" fmla="*/ 234729 h 560104"/>
              <a:gd name="connsiteX34" fmla="*/ 8760231 w 11957704"/>
              <a:gd name="connsiteY34" fmla="*/ 209821 h 560104"/>
              <a:gd name="connsiteX35" fmla="*/ 8357798 w 11957704"/>
              <a:gd name="connsiteY35" fmla="*/ 209821 h 560104"/>
              <a:gd name="connsiteX36" fmla="*/ 8381710 w 11957704"/>
              <a:gd name="connsiteY36" fmla="*/ 234729 h 560104"/>
              <a:gd name="connsiteX37" fmla="*/ 8381710 w 11957704"/>
              <a:gd name="connsiteY37" fmla="*/ 326057 h 560104"/>
              <a:gd name="connsiteX38" fmla="*/ 8357798 w 11957704"/>
              <a:gd name="connsiteY38" fmla="*/ 346813 h 560104"/>
              <a:gd name="connsiteX39" fmla="*/ 8329104 w 11957704"/>
              <a:gd name="connsiteY39" fmla="*/ 326057 h 560104"/>
              <a:gd name="connsiteX40" fmla="*/ 8329104 w 11957704"/>
              <a:gd name="connsiteY40" fmla="*/ 234729 h 560104"/>
              <a:gd name="connsiteX41" fmla="*/ 8357798 w 11957704"/>
              <a:gd name="connsiteY41" fmla="*/ 209821 h 560104"/>
              <a:gd name="connsiteX42" fmla="*/ 7254396 w 11957704"/>
              <a:gd name="connsiteY42" fmla="*/ 209821 h 560104"/>
              <a:gd name="connsiteX43" fmla="*/ 7283090 w 11957704"/>
              <a:gd name="connsiteY43" fmla="*/ 234729 h 560104"/>
              <a:gd name="connsiteX44" fmla="*/ 7283090 w 11957704"/>
              <a:gd name="connsiteY44" fmla="*/ 326057 h 560104"/>
              <a:gd name="connsiteX45" fmla="*/ 7254396 w 11957704"/>
              <a:gd name="connsiteY45" fmla="*/ 346813 h 560104"/>
              <a:gd name="connsiteX46" fmla="*/ 7230484 w 11957704"/>
              <a:gd name="connsiteY46" fmla="*/ 326057 h 560104"/>
              <a:gd name="connsiteX47" fmla="*/ 7230484 w 11957704"/>
              <a:gd name="connsiteY47" fmla="*/ 234729 h 560104"/>
              <a:gd name="connsiteX48" fmla="*/ 7254396 w 11957704"/>
              <a:gd name="connsiteY48" fmla="*/ 209821 h 560104"/>
              <a:gd name="connsiteX49" fmla="*/ 6851963 w 11957704"/>
              <a:gd name="connsiteY49" fmla="*/ 209821 h 560104"/>
              <a:gd name="connsiteX50" fmla="*/ 6875875 w 11957704"/>
              <a:gd name="connsiteY50" fmla="*/ 234729 h 560104"/>
              <a:gd name="connsiteX51" fmla="*/ 6875875 w 11957704"/>
              <a:gd name="connsiteY51" fmla="*/ 326057 h 560104"/>
              <a:gd name="connsiteX52" fmla="*/ 6851963 w 11957704"/>
              <a:gd name="connsiteY52" fmla="*/ 346813 h 560104"/>
              <a:gd name="connsiteX53" fmla="*/ 6823269 w 11957704"/>
              <a:gd name="connsiteY53" fmla="*/ 326057 h 560104"/>
              <a:gd name="connsiteX54" fmla="*/ 6823269 w 11957704"/>
              <a:gd name="connsiteY54" fmla="*/ 234729 h 560104"/>
              <a:gd name="connsiteX55" fmla="*/ 6851963 w 11957704"/>
              <a:gd name="connsiteY55" fmla="*/ 209821 h 560104"/>
              <a:gd name="connsiteX56" fmla="*/ 5795458 w 11957704"/>
              <a:gd name="connsiteY56" fmla="*/ 209821 h 560104"/>
              <a:gd name="connsiteX57" fmla="*/ 5824152 w 11957704"/>
              <a:gd name="connsiteY57" fmla="*/ 234729 h 560104"/>
              <a:gd name="connsiteX58" fmla="*/ 5824152 w 11957704"/>
              <a:gd name="connsiteY58" fmla="*/ 326057 h 560104"/>
              <a:gd name="connsiteX59" fmla="*/ 5795458 w 11957704"/>
              <a:gd name="connsiteY59" fmla="*/ 346813 h 560104"/>
              <a:gd name="connsiteX60" fmla="*/ 5771546 w 11957704"/>
              <a:gd name="connsiteY60" fmla="*/ 326057 h 560104"/>
              <a:gd name="connsiteX61" fmla="*/ 5771546 w 11957704"/>
              <a:gd name="connsiteY61" fmla="*/ 234729 h 560104"/>
              <a:gd name="connsiteX62" fmla="*/ 5795458 w 11957704"/>
              <a:gd name="connsiteY62" fmla="*/ 209821 h 560104"/>
              <a:gd name="connsiteX63" fmla="*/ 5393027 w 11957704"/>
              <a:gd name="connsiteY63" fmla="*/ 209821 h 560104"/>
              <a:gd name="connsiteX64" fmla="*/ 5416938 w 11957704"/>
              <a:gd name="connsiteY64" fmla="*/ 234729 h 560104"/>
              <a:gd name="connsiteX65" fmla="*/ 5416938 w 11957704"/>
              <a:gd name="connsiteY65" fmla="*/ 326057 h 560104"/>
              <a:gd name="connsiteX66" fmla="*/ 5393027 w 11957704"/>
              <a:gd name="connsiteY66" fmla="*/ 346813 h 560104"/>
              <a:gd name="connsiteX67" fmla="*/ 5364333 w 11957704"/>
              <a:gd name="connsiteY67" fmla="*/ 326057 h 560104"/>
              <a:gd name="connsiteX68" fmla="*/ 5364333 w 11957704"/>
              <a:gd name="connsiteY68" fmla="*/ 234729 h 560104"/>
              <a:gd name="connsiteX69" fmla="*/ 5393027 w 11957704"/>
              <a:gd name="connsiteY69" fmla="*/ 209821 h 560104"/>
              <a:gd name="connsiteX70" fmla="*/ 4289625 w 11957704"/>
              <a:gd name="connsiteY70" fmla="*/ 209821 h 560104"/>
              <a:gd name="connsiteX71" fmla="*/ 4318319 w 11957704"/>
              <a:gd name="connsiteY71" fmla="*/ 234729 h 560104"/>
              <a:gd name="connsiteX72" fmla="*/ 4318319 w 11957704"/>
              <a:gd name="connsiteY72" fmla="*/ 326057 h 560104"/>
              <a:gd name="connsiteX73" fmla="*/ 4289625 w 11957704"/>
              <a:gd name="connsiteY73" fmla="*/ 346813 h 560104"/>
              <a:gd name="connsiteX74" fmla="*/ 4265712 w 11957704"/>
              <a:gd name="connsiteY74" fmla="*/ 326057 h 560104"/>
              <a:gd name="connsiteX75" fmla="*/ 4265712 w 11957704"/>
              <a:gd name="connsiteY75" fmla="*/ 234729 h 560104"/>
              <a:gd name="connsiteX76" fmla="*/ 4289625 w 11957704"/>
              <a:gd name="connsiteY76" fmla="*/ 209821 h 560104"/>
              <a:gd name="connsiteX77" fmla="*/ 3887205 w 11957704"/>
              <a:gd name="connsiteY77" fmla="*/ 209821 h 560104"/>
              <a:gd name="connsiteX78" fmla="*/ 3911116 w 11957704"/>
              <a:gd name="connsiteY78" fmla="*/ 234729 h 560104"/>
              <a:gd name="connsiteX79" fmla="*/ 3911116 w 11957704"/>
              <a:gd name="connsiteY79" fmla="*/ 326057 h 560104"/>
              <a:gd name="connsiteX80" fmla="*/ 3887205 w 11957704"/>
              <a:gd name="connsiteY80" fmla="*/ 346813 h 560104"/>
              <a:gd name="connsiteX81" fmla="*/ 3858511 w 11957704"/>
              <a:gd name="connsiteY81" fmla="*/ 326057 h 560104"/>
              <a:gd name="connsiteX82" fmla="*/ 3858511 w 11957704"/>
              <a:gd name="connsiteY82" fmla="*/ 234729 h 560104"/>
              <a:gd name="connsiteX83" fmla="*/ 3887205 w 11957704"/>
              <a:gd name="connsiteY83" fmla="*/ 209821 h 560104"/>
              <a:gd name="connsiteX84" fmla="*/ 2745541 w 11957704"/>
              <a:gd name="connsiteY84" fmla="*/ 209821 h 560104"/>
              <a:gd name="connsiteX85" fmla="*/ 2774235 w 11957704"/>
              <a:gd name="connsiteY85" fmla="*/ 234729 h 560104"/>
              <a:gd name="connsiteX86" fmla="*/ 2774235 w 11957704"/>
              <a:gd name="connsiteY86" fmla="*/ 326057 h 560104"/>
              <a:gd name="connsiteX87" fmla="*/ 2745541 w 11957704"/>
              <a:gd name="connsiteY87" fmla="*/ 346813 h 560104"/>
              <a:gd name="connsiteX88" fmla="*/ 2721630 w 11957704"/>
              <a:gd name="connsiteY88" fmla="*/ 326057 h 560104"/>
              <a:gd name="connsiteX89" fmla="*/ 2721630 w 11957704"/>
              <a:gd name="connsiteY89" fmla="*/ 234729 h 560104"/>
              <a:gd name="connsiteX90" fmla="*/ 2745541 w 11957704"/>
              <a:gd name="connsiteY90" fmla="*/ 209821 h 560104"/>
              <a:gd name="connsiteX91" fmla="*/ 2343110 w 11957704"/>
              <a:gd name="connsiteY91" fmla="*/ 209821 h 560104"/>
              <a:gd name="connsiteX92" fmla="*/ 2367020 w 11957704"/>
              <a:gd name="connsiteY92" fmla="*/ 234729 h 560104"/>
              <a:gd name="connsiteX93" fmla="*/ 2367020 w 11957704"/>
              <a:gd name="connsiteY93" fmla="*/ 326057 h 560104"/>
              <a:gd name="connsiteX94" fmla="*/ 2343110 w 11957704"/>
              <a:gd name="connsiteY94" fmla="*/ 346813 h 560104"/>
              <a:gd name="connsiteX95" fmla="*/ 2314414 w 11957704"/>
              <a:gd name="connsiteY95" fmla="*/ 326057 h 560104"/>
              <a:gd name="connsiteX96" fmla="*/ 2314414 w 11957704"/>
              <a:gd name="connsiteY96" fmla="*/ 234729 h 560104"/>
              <a:gd name="connsiteX97" fmla="*/ 2343110 w 11957704"/>
              <a:gd name="connsiteY97" fmla="*/ 209821 h 560104"/>
              <a:gd name="connsiteX98" fmla="*/ 1239707 w 11957704"/>
              <a:gd name="connsiteY98" fmla="*/ 209821 h 560104"/>
              <a:gd name="connsiteX99" fmla="*/ 1268401 w 11957704"/>
              <a:gd name="connsiteY99" fmla="*/ 234729 h 560104"/>
              <a:gd name="connsiteX100" fmla="*/ 1268401 w 11957704"/>
              <a:gd name="connsiteY100" fmla="*/ 326057 h 560104"/>
              <a:gd name="connsiteX101" fmla="*/ 1239707 w 11957704"/>
              <a:gd name="connsiteY101" fmla="*/ 346813 h 560104"/>
              <a:gd name="connsiteX102" fmla="*/ 1215794 w 11957704"/>
              <a:gd name="connsiteY102" fmla="*/ 326057 h 560104"/>
              <a:gd name="connsiteX103" fmla="*/ 1215794 w 11957704"/>
              <a:gd name="connsiteY103" fmla="*/ 234729 h 560104"/>
              <a:gd name="connsiteX104" fmla="*/ 1239707 w 11957704"/>
              <a:gd name="connsiteY104" fmla="*/ 209821 h 560104"/>
              <a:gd name="connsiteX105" fmla="*/ 837274 w 11957704"/>
              <a:gd name="connsiteY105" fmla="*/ 209821 h 560104"/>
              <a:gd name="connsiteX106" fmla="*/ 861187 w 11957704"/>
              <a:gd name="connsiteY106" fmla="*/ 234729 h 560104"/>
              <a:gd name="connsiteX107" fmla="*/ 861187 w 11957704"/>
              <a:gd name="connsiteY107" fmla="*/ 326057 h 560104"/>
              <a:gd name="connsiteX108" fmla="*/ 837274 w 11957704"/>
              <a:gd name="connsiteY108" fmla="*/ 346813 h 560104"/>
              <a:gd name="connsiteX109" fmla="*/ 808580 w 11957704"/>
              <a:gd name="connsiteY109" fmla="*/ 326057 h 560104"/>
              <a:gd name="connsiteX110" fmla="*/ 808580 w 11957704"/>
              <a:gd name="connsiteY110" fmla="*/ 234729 h 560104"/>
              <a:gd name="connsiteX111" fmla="*/ 837274 w 11957704"/>
              <a:gd name="connsiteY111" fmla="*/ 209821 h 560104"/>
              <a:gd name="connsiteX112" fmla="*/ 11102359 w 11957704"/>
              <a:gd name="connsiteY112" fmla="*/ 202885 h 560104"/>
              <a:gd name="connsiteX113" fmla="*/ 11125740 w 11957704"/>
              <a:gd name="connsiteY113" fmla="*/ 223420 h 560104"/>
              <a:gd name="connsiteX114" fmla="*/ 11125740 w 11957704"/>
              <a:gd name="connsiteY114" fmla="*/ 338416 h 560104"/>
              <a:gd name="connsiteX115" fmla="*/ 11102359 w 11957704"/>
              <a:gd name="connsiteY115" fmla="*/ 358951 h 560104"/>
              <a:gd name="connsiteX116" fmla="*/ 11078979 w 11957704"/>
              <a:gd name="connsiteY116" fmla="*/ 338416 h 560104"/>
              <a:gd name="connsiteX117" fmla="*/ 11078979 w 11957704"/>
              <a:gd name="connsiteY117" fmla="*/ 223420 h 560104"/>
              <a:gd name="connsiteX118" fmla="*/ 11102359 w 11957704"/>
              <a:gd name="connsiteY118" fmla="*/ 202885 h 560104"/>
              <a:gd name="connsiteX119" fmla="*/ 9596525 w 11957704"/>
              <a:gd name="connsiteY119" fmla="*/ 202885 h 560104"/>
              <a:gd name="connsiteX120" fmla="*/ 9619905 w 11957704"/>
              <a:gd name="connsiteY120" fmla="*/ 223420 h 560104"/>
              <a:gd name="connsiteX121" fmla="*/ 9619905 w 11957704"/>
              <a:gd name="connsiteY121" fmla="*/ 338416 h 560104"/>
              <a:gd name="connsiteX122" fmla="*/ 9596525 w 11957704"/>
              <a:gd name="connsiteY122" fmla="*/ 358951 h 560104"/>
              <a:gd name="connsiteX123" fmla="*/ 9573144 w 11957704"/>
              <a:gd name="connsiteY123" fmla="*/ 338416 h 560104"/>
              <a:gd name="connsiteX124" fmla="*/ 9573144 w 11957704"/>
              <a:gd name="connsiteY124" fmla="*/ 223420 h 560104"/>
              <a:gd name="connsiteX125" fmla="*/ 9596525 w 11957704"/>
              <a:gd name="connsiteY125" fmla="*/ 202885 h 560104"/>
              <a:gd name="connsiteX126" fmla="*/ 8052432 w 11957704"/>
              <a:gd name="connsiteY126" fmla="*/ 202885 h 560104"/>
              <a:gd name="connsiteX127" fmla="*/ 8075813 w 11957704"/>
              <a:gd name="connsiteY127" fmla="*/ 223420 h 560104"/>
              <a:gd name="connsiteX128" fmla="*/ 8075813 w 11957704"/>
              <a:gd name="connsiteY128" fmla="*/ 338416 h 560104"/>
              <a:gd name="connsiteX129" fmla="*/ 8052432 w 11957704"/>
              <a:gd name="connsiteY129" fmla="*/ 358951 h 560104"/>
              <a:gd name="connsiteX130" fmla="*/ 8029052 w 11957704"/>
              <a:gd name="connsiteY130" fmla="*/ 338416 h 560104"/>
              <a:gd name="connsiteX131" fmla="*/ 8029052 w 11957704"/>
              <a:gd name="connsiteY131" fmla="*/ 223420 h 560104"/>
              <a:gd name="connsiteX132" fmla="*/ 8052432 w 11957704"/>
              <a:gd name="connsiteY132" fmla="*/ 202885 h 560104"/>
              <a:gd name="connsiteX133" fmla="*/ 6546597 w 11957704"/>
              <a:gd name="connsiteY133" fmla="*/ 202885 h 560104"/>
              <a:gd name="connsiteX134" fmla="*/ 6569978 w 11957704"/>
              <a:gd name="connsiteY134" fmla="*/ 223420 h 560104"/>
              <a:gd name="connsiteX135" fmla="*/ 6569978 w 11957704"/>
              <a:gd name="connsiteY135" fmla="*/ 338416 h 560104"/>
              <a:gd name="connsiteX136" fmla="*/ 6546597 w 11957704"/>
              <a:gd name="connsiteY136" fmla="*/ 358951 h 560104"/>
              <a:gd name="connsiteX137" fmla="*/ 6523217 w 11957704"/>
              <a:gd name="connsiteY137" fmla="*/ 338416 h 560104"/>
              <a:gd name="connsiteX138" fmla="*/ 6523217 w 11957704"/>
              <a:gd name="connsiteY138" fmla="*/ 223420 h 560104"/>
              <a:gd name="connsiteX139" fmla="*/ 6546597 w 11957704"/>
              <a:gd name="connsiteY139" fmla="*/ 202885 h 560104"/>
              <a:gd name="connsiteX140" fmla="*/ 5087660 w 11957704"/>
              <a:gd name="connsiteY140" fmla="*/ 202885 h 560104"/>
              <a:gd name="connsiteX141" fmla="*/ 5111042 w 11957704"/>
              <a:gd name="connsiteY141" fmla="*/ 223420 h 560104"/>
              <a:gd name="connsiteX142" fmla="*/ 5111042 w 11957704"/>
              <a:gd name="connsiteY142" fmla="*/ 338416 h 560104"/>
              <a:gd name="connsiteX143" fmla="*/ 5087660 w 11957704"/>
              <a:gd name="connsiteY143" fmla="*/ 358951 h 560104"/>
              <a:gd name="connsiteX144" fmla="*/ 5064279 w 11957704"/>
              <a:gd name="connsiteY144" fmla="*/ 338416 h 560104"/>
              <a:gd name="connsiteX145" fmla="*/ 5064279 w 11957704"/>
              <a:gd name="connsiteY145" fmla="*/ 223420 h 560104"/>
              <a:gd name="connsiteX146" fmla="*/ 5087660 w 11957704"/>
              <a:gd name="connsiteY146" fmla="*/ 202885 h 560104"/>
              <a:gd name="connsiteX147" fmla="*/ 3581838 w 11957704"/>
              <a:gd name="connsiteY147" fmla="*/ 202885 h 560104"/>
              <a:gd name="connsiteX148" fmla="*/ 3605218 w 11957704"/>
              <a:gd name="connsiteY148" fmla="*/ 223420 h 560104"/>
              <a:gd name="connsiteX149" fmla="*/ 3605218 w 11957704"/>
              <a:gd name="connsiteY149" fmla="*/ 338416 h 560104"/>
              <a:gd name="connsiteX150" fmla="*/ 3581838 w 11957704"/>
              <a:gd name="connsiteY150" fmla="*/ 358951 h 560104"/>
              <a:gd name="connsiteX151" fmla="*/ 3558458 w 11957704"/>
              <a:gd name="connsiteY151" fmla="*/ 338416 h 560104"/>
              <a:gd name="connsiteX152" fmla="*/ 3558458 w 11957704"/>
              <a:gd name="connsiteY152" fmla="*/ 223420 h 560104"/>
              <a:gd name="connsiteX153" fmla="*/ 3581838 w 11957704"/>
              <a:gd name="connsiteY153" fmla="*/ 202885 h 560104"/>
              <a:gd name="connsiteX154" fmla="*/ 2037745 w 11957704"/>
              <a:gd name="connsiteY154" fmla="*/ 202885 h 560104"/>
              <a:gd name="connsiteX155" fmla="*/ 2061124 w 11957704"/>
              <a:gd name="connsiteY155" fmla="*/ 223420 h 560104"/>
              <a:gd name="connsiteX156" fmla="*/ 2061124 w 11957704"/>
              <a:gd name="connsiteY156" fmla="*/ 338416 h 560104"/>
              <a:gd name="connsiteX157" fmla="*/ 2037745 w 11957704"/>
              <a:gd name="connsiteY157" fmla="*/ 358951 h 560104"/>
              <a:gd name="connsiteX158" fmla="*/ 2014363 w 11957704"/>
              <a:gd name="connsiteY158" fmla="*/ 338416 h 560104"/>
              <a:gd name="connsiteX159" fmla="*/ 2014363 w 11957704"/>
              <a:gd name="connsiteY159" fmla="*/ 223420 h 560104"/>
              <a:gd name="connsiteX160" fmla="*/ 2037745 w 11957704"/>
              <a:gd name="connsiteY160" fmla="*/ 202885 h 560104"/>
              <a:gd name="connsiteX161" fmla="*/ 531909 w 11957704"/>
              <a:gd name="connsiteY161" fmla="*/ 202885 h 560104"/>
              <a:gd name="connsiteX162" fmla="*/ 555290 w 11957704"/>
              <a:gd name="connsiteY162" fmla="*/ 223420 h 560104"/>
              <a:gd name="connsiteX163" fmla="*/ 555290 w 11957704"/>
              <a:gd name="connsiteY163" fmla="*/ 338416 h 560104"/>
              <a:gd name="connsiteX164" fmla="*/ 531909 w 11957704"/>
              <a:gd name="connsiteY164" fmla="*/ 358951 h 560104"/>
              <a:gd name="connsiteX165" fmla="*/ 508529 w 11957704"/>
              <a:gd name="connsiteY165" fmla="*/ 338416 h 560104"/>
              <a:gd name="connsiteX166" fmla="*/ 508529 w 11957704"/>
              <a:gd name="connsiteY166" fmla="*/ 223420 h 560104"/>
              <a:gd name="connsiteX167" fmla="*/ 531909 w 11957704"/>
              <a:gd name="connsiteY167" fmla="*/ 202885 h 560104"/>
              <a:gd name="connsiteX168" fmla="*/ 11509928 w 11957704"/>
              <a:gd name="connsiteY168" fmla="*/ 185545 h 560104"/>
              <a:gd name="connsiteX169" fmla="*/ 11532954 w 11957704"/>
              <a:gd name="connsiteY169" fmla="*/ 206278 h 560104"/>
              <a:gd name="connsiteX170" fmla="*/ 11532954 w 11957704"/>
              <a:gd name="connsiteY170" fmla="*/ 355559 h 560104"/>
              <a:gd name="connsiteX171" fmla="*/ 11509928 w 11957704"/>
              <a:gd name="connsiteY171" fmla="*/ 376292 h 560104"/>
              <a:gd name="connsiteX172" fmla="*/ 11482296 w 11957704"/>
              <a:gd name="connsiteY172" fmla="*/ 355559 h 560104"/>
              <a:gd name="connsiteX173" fmla="*/ 11482296 w 11957704"/>
              <a:gd name="connsiteY173" fmla="*/ 206278 h 560104"/>
              <a:gd name="connsiteX174" fmla="*/ 11509928 w 11957704"/>
              <a:gd name="connsiteY174" fmla="*/ 185545 h 560104"/>
              <a:gd name="connsiteX175" fmla="*/ 10598081 w 11957704"/>
              <a:gd name="connsiteY175" fmla="*/ 185545 h 560104"/>
              <a:gd name="connsiteX176" fmla="*/ 10621107 w 11957704"/>
              <a:gd name="connsiteY176" fmla="*/ 206278 h 560104"/>
              <a:gd name="connsiteX177" fmla="*/ 10621107 w 11957704"/>
              <a:gd name="connsiteY177" fmla="*/ 355559 h 560104"/>
              <a:gd name="connsiteX178" fmla="*/ 10598081 w 11957704"/>
              <a:gd name="connsiteY178" fmla="*/ 376292 h 560104"/>
              <a:gd name="connsiteX179" fmla="*/ 10570449 w 11957704"/>
              <a:gd name="connsiteY179" fmla="*/ 355559 h 560104"/>
              <a:gd name="connsiteX180" fmla="*/ 10570449 w 11957704"/>
              <a:gd name="connsiteY180" fmla="*/ 206278 h 560104"/>
              <a:gd name="connsiteX181" fmla="*/ 10598081 w 11957704"/>
              <a:gd name="connsiteY181" fmla="*/ 185545 h 560104"/>
              <a:gd name="connsiteX182" fmla="*/ 10004093 w 11957704"/>
              <a:gd name="connsiteY182" fmla="*/ 185545 h 560104"/>
              <a:gd name="connsiteX183" fmla="*/ 10027119 w 11957704"/>
              <a:gd name="connsiteY183" fmla="*/ 206278 h 560104"/>
              <a:gd name="connsiteX184" fmla="*/ 10027119 w 11957704"/>
              <a:gd name="connsiteY184" fmla="*/ 355559 h 560104"/>
              <a:gd name="connsiteX185" fmla="*/ 10004093 w 11957704"/>
              <a:gd name="connsiteY185" fmla="*/ 376292 h 560104"/>
              <a:gd name="connsiteX186" fmla="*/ 9976461 w 11957704"/>
              <a:gd name="connsiteY186" fmla="*/ 355559 h 560104"/>
              <a:gd name="connsiteX187" fmla="*/ 9976461 w 11957704"/>
              <a:gd name="connsiteY187" fmla="*/ 206278 h 560104"/>
              <a:gd name="connsiteX188" fmla="*/ 10004093 w 11957704"/>
              <a:gd name="connsiteY188" fmla="*/ 185545 h 560104"/>
              <a:gd name="connsiteX189" fmla="*/ 9092246 w 11957704"/>
              <a:gd name="connsiteY189" fmla="*/ 185545 h 560104"/>
              <a:gd name="connsiteX190" fmla="*/ 9115272 w 11957704"/>
              <a:gd name="connsiteY190" fmla="*/ 206278 h 560104"/>
              <a:gd name="connsiteX191" fmla="*/ 9115272 w 11957704"/>
              <a:gd name="connsiteY191" fmla="*/ 355559 h 560104"/>
              <a:gd name="connsiteX192" fmla="*/ 9092246 w 11957704"/>
              <a:gd name="connsiteY192" fmla="*/ 376292 h 560104"/>
              <a:gd name="connsiteX193" fmla="*/ 9064614 w 11957704"/>
              <a:gd name="connsiteY193" fmla="*/ 355559 h 560104"/>
              <a:gd name="connsiteX194" fmla="*/ 9064614 w 11957704"/>
              <a:gd name="connsiteY194" fmla="*/ 206278 h 560104"/>
              <a:gd name="connsiteX195" fmla="*/ 9092246 w 11957704"/>
              <a:gd name="connsiteY195" fmla="*/ 185545 h 560104"/>
              <a:gd name="connsiteX196" fmla="*/ 8460001 w 11957704"/>
              <a:gd name="connsiteY196" fmla="*/ 185545 h 560104"/>
              <a:gd name="connsiteX197" fmla="*/ 8483027 w 11957704"/>
              <a:gd name="connsiteY197" fmla="*/ 206278 h 560104"/>
              <a:gd name="connsiteX198" fmla="*/ 8483027 w 11957704"/>
              <a:gd name="connsiteY198" fmla="*/ 355559 h 560104"/>
              <a:gd name="connsiteX199" fmla="*/ 8460001 w 11957704"/>
              <a:gd name="connsiteY199" fmla="*/ 376292 h 560104"/>
              <a:gd name="connsiteX200" fmla="*/ 8432369 w 11957704"/>
              <a:gd name="connsiteY200" fmla="*/ 355559 h 560104"/>
              <a:gd name="connsiteX201" fmla="*/ 8432369 w 11957704"/>
              <a:gd name="connsiteY201" fmla="*/ 206278 h 560104"/>
              <a:gd name="connsiteX202" fmla="*/ 8460001 w 11957704"/>
              <a:gd name="connsiteY202" fmla="*/ 185545 h 560104"/>
              <a:gd name="connsiteX203" fmla="*/ 7548153 w 11957704"/>
              <a:gd name="connsiteY203" fmla="*/ 185545 h 560104"/>
              <a:gd name="connsiteX204" fmla="*/ 7571180 w 11957704"/>
              <a:gd name="connsiteY204" fmla="*/ 206278 h 560104"/>
              <a:gd name="connsiteX205" fmla="*/ 7571180 w 11957704"/>
              <a:gd name="connsiteY205" fmla="*/ 355559 h 560104"/>
              <a:gd name="connsiteX206" fmla="*/ 7548153 w 11957704"/>
              <a:gd name="connsiteY206" fmla="*/ 376292 h 560104"/>
              <a:gd name="connsiteX207" fmla="*/ 7520522 w 11957704"/>
              <a:gd name="connsiteY207" fmla="*/ 355559 h 560104"/>
              <a:gd name="connsiteX208" fmla="*/ 7520522 w 11957704"/>
              <a:gd name="connsiteY208" fmla="*/ 206278 h 560104"/>
              <a:gd name="connsiteX209" fmla="*/ 7548153 w 11957704"/>
              <a:gd name="connsiteY209" fmla="*/ 185545 h 560104"/>
              <a:gd name="connsiteX210" fmla="*/ 6954165 w 11957704"/>
              <a:gd name="connsiteY210" fmla="*/ 185545 h 560104"/>
              <a:gd name="connsiteX211" fmla="*/ 6977192 w 11957704"/>
              <a:gd name="connsiteY211" fmla="*/ 206278 h 560104"/>
              <a:gd name="connsiteX212" fmla="*/ 6977192 w 11957704"/>
              <a:gd name="connsiteY212" fmla="*/ 355559 h 560104"/>
              <a:gd name="connsiteX213" fmla="*/ 6954165 w 11957704"/>
              <a:gd name="connsiteY213" fmla="*/ 376292 h 560104"/>
              <a:gd name="connsiteX214" fmla="*/ 6926534 w 11957704"/>
              <a:gd name="connsiteY214" fmla="*/ 355559 h 560104"/>
              <a:gd name="connsiteX215" fmla="*/ 6926534 w 11957704"/>
              <a:gd name="connsiteY215" fmla="*/ 206278 h 560104"/>
              <a:gd name="connsiteX216" fmla="*/ 6954165 w 11957704"/>
              <a:gd name="connsiteY216" fmla="*/ 185545 h 560104"/>
              <a:gd name="connsiteX217" fmla="*/ 6042318 w 11957704"/>
              <a:gd name="connsiteY217" fmla="*/ 185545 h 560104"/>
              <a:gd name="connsiteX218" fmla="*/ 6065345 w 11957704"/>
              <a:gd name="connsiteY218" fmla="*/ 206278 h 560104"/>
              <a:gd name="connsiteX219" fmla="*/ 6065345 w 11957704"/>
              <a:gd name="connsiteY219" fmla="*/ 355559 h 560104"/>
              <a:gd name="connsiteX220" fmla="*/ 6042318 w 11957704"/>
              <a:gd name="connsiteY220" fmla="*/ 376292 h 560104"/>
              <a:gd name="connsiteX221" fmla="*/ 6014687 w 11957704"/>
              <a:gd name="connsiteY221" fmla="*/ 355559 h 560104"/>
              <a:gd name="connsiteX222" fmla="*/ 6014687 w 11957704"/>
              <a:gd name="connsiteY222" fmla="*/ 206278 h 560104"/>
              <a:gd name="connsiteX223" fmla="*/ 6042318 w 11957704"/>
              <a:gd name="connsiteY223" fmla="*/ 185545 h 560104"/>
              <a:gd name="connsiteX224" fmla="*/ 5495229 w 11957704"/>
              <a:gd name="connsiteY224" fmla="*/ 185545 h 560104"/>
              <a:gd name="connsiteX225" fmla="*/ 5518255 w 11957704"/>
              <a:gd name="connsiteY225" fmla="*/ 206278 h 560104"/>
              <a:gd name="connsiteX226" fmla="*/ 5518255 w 11957704"/>
              <a:gd name="connsiteY226" fmla="*/ 355559 h 560104"/>
              <a:gd name="connsiteX227" fmla="*/ 5495229 w 11957704"/>
              <a:gd name="connsiteY227" fmla="*/ 376292 h 560104"/>
              <a:gd name="connsiteX228" fmla="*/ 5467598 w 11957704"/>
              <a:gd name="connsiteY228" fmla="*/ 355559 h 560104"/>
              <a:gd name="connsiteX229" fmla="*/ 5467598 w 11957704"/>
              <a:gd name="connsiteY229" fmla="*/ 206278 h 560104"/>
              <a:gd name="connsiteX230" fmla="*/ 5495229 w 11957704"/>
              <a:gd name="connsiteY230" fmla="*/ 185545 h 560104"/>
              <a:gd name="connsiteX231" fmla="*/ 4583382 w 11957704"/>
              <a:gd name="connsiteY231" fmla="*/ 185545 h 560104"/>
              <a:gd name="connsiteX232" fmla="*/ 4606409 w 11957704"/>
              <a:gd name="connsiteY232" fmla="*/ 206278 h 560104"/>
              <a:gd name="connsiteX233" fmla="*/ 4606409 w 11957704"/>
              <a:gd name="connsiteY233" fmla="*/ 355559 h 560104"/>
              <a:gd name="connsiteX234" fmla="*/ 4583382 w 11957704"/>
              <a:gd name="connsiteY234" fmla="*/ 376292 h 560104"/>
              <a:gd name="connsiteX235" fmla="*/ 4555751 w 11957704"/>
              <a:gd name="connsiteY235" fmla="*/ 355559 h 560104"/>
              <a:gd name="connsiteX236" fmla="*/ 4555751 w 11957704"/>
              <a:gd name="connsiteY236" fmla="*/ 206278 h 560104"/>
              <a:gd name="connsiteX237" fmla="*/ 4583382 w 11957704"/>
              <a:gd name="connsiteY237" fmla="*/ 185545 h 560104"/>
              <a:gd name="connsiteX238" fmla="*/ 3989407 w 11957704"/>
              <a:gd name="connsiteY238" fmla="*/ 185545 h 560104"/>
              <a:gd name="connsiteX239" fmla="*/ 4012432 w 11957704"/>
              <a:gd name="connsiteY239" fmla="*/ 206278 h 560104"/>
              <a:gd name="connsiteX240" fmla="*/ 4012432 w 11957704"/>
              <a:gd name="connsiteY240" fmla="*/ 355559 h 560104"/>
              <a:gd name="connsiteX241" fmla="*/ 3989407 w 11957704"/>
              <a:gd name="connsiteY241" fmla="*/ 376292 h 560104"/>
              <a:gd name="connsiteX242" fmla="*/ 3961776 w 11957704"/>
              <a:gd name="connsiteY242" fmla="*/ 355559 h 560104"/>
              <a:gd name="connsiteX243" fmla="*/ 3961776 w 11957704"/>
              <a:gd name="connsiteY243" fmla="*/ 206278 h 560104"/>
              <a:gd name="connsiteX244" fmla="*/ 3989407 w 11957704"/>
              <a:gd name="connsiteY244" fmla="*/ 185545 h 560104"/>
              <a:gd name="connsiteX245" fmla="*/ 3077561 w 11957704"/>
              <a:gd name="connsiteY245" fmla="*/ 185545 h 560104"/>
              <a:gd name="connsiteX246" fmla="*/ 3100586 w 11957704"/>
              <a:gd name="connsiteY246" fmla="*/ 206278 h 560104"/>
              <a:gd name="connsiteX247" fmla="*/ 3100586 w 11957704"/>
              <a:gd name="connsiteY247" fmla="*/ 355559 h 560104"/>
              <a:gd name="connsiteX248" fmla="*/ 3077561 w 11957704"/>
              <a:gd name="connsiteY248" fmla="*/ 376292 h 560104"/>
              <a:gd name="connsiteX249" fmla="*/ 3049930 w 11957704"/>
              <a:gd name="connsiteY249" fmla="*/ 355559 h 560104"/>
              <a:gd name="connsiteX250" fmla="*/ 3049930 w 11957704"/>
              <a:gd name="connsiteY250" fmla="*/ 206278 h 560104"/>
              <a:gd name="connsiteX251" fmla="*/ 3077561 w 11957704"/>
              <a:gd name="connsiteY251" fmla="*/ 185545 h 560104"/>
              <a:gd name="connsiteX252" fmla="*/ 2445311 w 11957704"/>
              <a:gd name="connsiteY252" fmla="*/ 185545 h 560104"/>
              <a:gd name="connsiteX253" fmla="*/ 2468337 w 11957704"/>
              <a:gd name="connsiteY253" fmla="*/ 206278 h 560104"/>
              <a:gd name="connsiteX254" fmla="*/ 2468337 w 11957704"/>
              <a:gd name="connsiteY254" fmla="*/ 355559 h 560104"/>
              <a:gd name="connsiteX255" fmla="*/ 2445311 w 11957704"/>
              <a:gd name="connsiteY255" fmla="*/ 376292 h 560104"/>
              <a:gd name="connsiteX256" fmla="*/ 2417678 w 11957704"/>
              <a:gd name="connsiteY256" fmla="*/ 355559 h 560104"/>
              <a:gd name="connsiteX257" fmla="*/ 2417678 w 11957704"/>
              <a:gd name="connsiteY257" fmla="*/ 206278 h 560104"/>
              <a:gd name="connsiteX258" fmla="*/ 2445311 w 11957704"/>
              <a:gd name="connsiteY258" fmla="*/ 185545 h 560104"/>
              <a:gd name="connsiteX259" fmla="*/ 1533464 w 11957704"/>
              <a:gd name="connsiteY259" fmla="*/ 185545 h 560104"/>
              <a:gd name="connsiteX260" fmla="*/ 1556491 w 11957704"/>
              <a:gd name="connsiteY260" fmla="*/ 206278 h 560104"/>
              <a:gd name="connsiteX261" fmla="*/ 1556491 w 11957704"/>
              <a:gd name="connsiteY261" fmla="*/ 355559 h 560104"/>
              <a:gd name="connsiteX262" fmla="*/ 1533464 w 11957704"/>
              <a:gd name="connsiteY262" fmla="*/ 376292 h 560104"/>
              <a:gd name="connsiteX263" fmla="*/ 1505833 w 11957704"/>
              <a:gd name="connsiteY263" fmla="*/ 355559 h 560104"/>
              <a:gd name="connsiteX264" fmla="*/ 1505833 w 11957704"/>
              <a:gd name="connsiteY264" fmla="*/ 206278 h 560104"/>
              <a:gd name="connsiteX265" fmla="*/ 1533464 w 11957704"/>
              <a:gd name="connsiteY265" fmla="*/ 185545 h 560104"/>
              <a:gd name="connsiteX266" fmla="*/ 939478 w 11957704"/>
              <a:gd name="connsiteY266" fmla="*/ 185545 h 560104"/>
              <a:gd name="connsiteX267" fmla="*/ 962504 w 11957704"/>
              <a:gd name="connsiteY267" fmla="*/ 206278 h 560104"/>
              <a:gd name="connsiteX268" fmla="*/ 962504 w 11957704"/>
              <a:gd name="connsiteY268" fmla="*/ 355559 h 560104"/>
              <a:gd name="connsiteX269" fmla="*/ 939478 w 11957704"/>
              <a:gd name="connsiteY269" fmla="*/ 376292 h 560104"/>
              <a:gd name="connsiteX270" fmla="*/ 911845 w 11957704"/>
              <a:gd name="connsiteY270" fmla="*/ 355559 h 560104"/>
              <a:gd name="connsiteX271" fmla="*/ 911845 w 11957704"/>
              <a:gd name="connsiteY271" fmla="*/ 206278 h 560104"/>
              <a:gd name="connsiteX272" fmla="*/ 939478 w 11957704"/>
              <a:gd name="connsiteY272" fmla="*/ 185545 h 560104"/>
              <a:gd name="connsiteX273" fmla="*/ 27631 w 11957704"/>
              <a:gd name="connsiteY273" fmla="*/ 185545 h 560104"/>
              <a:gd name="connsiteX274" fmla="*/ 50658 w 11957704"/>
              <a:gd name="connsiteY274" fmla="*/ 206278 h 560104"/>
              <a:gd name="connsiteX275" fmla="*/ 50658 w 11957704"/>
              <a:gd name="connsiteY275" fmla="*/ 355559 h 560104"/>
              <a:gd name="connsiteX276" fmla="*/ 27631 w 11957704"/>
              <a:gd name="connsiteY276" fmla="*/ 376292 h 560104"/>
              <a:gd name="connsiteX277" fmla="*/ 0 w 11957704"/>
              <a:gd name="connsiteY277" fmla="*/ 355559 h 560104"/>
              <a:gd name="connsiteX278" fmla="*/ 0 w 11957704"/>
              <a:gd name="connsiteY278" fmla="*/ 206278 h 560104"/>
              <a:gd name="connsiteX279" fmla="*/ 27631 w 11957704"/>
              <a:gd name="connsiteY279" fmla="*/ 185545 h 560104"/>
              <a:gd name="connsiteX280" fmla="*/ 10899372 w 11957704"/>
              <a:gd name="connsiteY280" fmla="*/ 169939 h 560104"/>
              <a:gd name="connsiteX281" fmla="*/ 10927004 w 11957704"/>
              <a:gd name="connsiteY281" fmla="*/ 190491 h 560104"/>
              <a:gd name="connsiteX282" fmla="*/ 10927004 w 11957704"/>
              <a:gd name="connsiteY282" fmla="*/ 371348 h 560104"/>
              <a:gd name="connsiteX283" fmla="*/ 10899372 w 11957704"/>
              <a:gd name="connsiteY283" fmla="*/ 391900 h 560104"/>
              <a:gd name="connsiteX284" fmla="*/ 10876346 w 11957704"/>
              <a:gd name="connsiteY284" fmla="*/ 371348 h 560104"/>
              <a:gd name="connsiteX285" fmla="*/ 10876346 w 11957704"/>
              <a:gd name="connsiteY285" fmla="*/ 190491 h 560104"/>
              <a:gd name="connsiteX286" fmla="*/ 10899372 w 11957704"/>
              <a:gd name="connsiteY286" fmla="*/ 169939 h 560104"/>
              <a:gd name="connsiteX287" fmla="*/ 9393537 w 11957704"/>
              <a:gd name="connsiteY287" fmla="*/ 169939 h 560104"/>
              <a:gd name="connsiteX288" fmla="*/ 9421169 w 11957704"/>
              <a:gd name="connsiteY288" fmla="*/ 190491 h 560104"/>
              <a:gd name="connsiteX289" fmla="*/ 9421169 w 11957704"/>
              <a:gd name="connsiteY289" fmla="*/ 371348 h 560104"/>
              <a:gd name="connsiteX290" fmla="*/ 9393537 w 11957704"/>
              <a:gd name="connsiteY290" fmla="*/ 391900 h 560104"/>
              <a:gd name="connsiteX291" fmla="*/ 9370511 w 11957704"/>
              <a:gd name="connsiteY291" fmla="*/ 371348 h 560104"/>
              <a:gd name="connsiteX292" fmla="*/ 9370511 w 11957704"/>
              <a:gd name="connsiteY292" fmla="*/ 190491 h 560104"/>
              <a:gd name="connsiteX293" fmla="*/ 9393537 w 11957704"/>
              <a:gd name="connsiteY293" fmla="*/ 169939 h 560104"/>
              <a:gd name="connsiteX294" fmla="*/ 7849445 w 11957704"/>
              <a:gd name="connsiteY294" fmla="*/ 169939 h 560104"/>
              <a:gd name="connsiteX295" fmla="*/ 7877077 w 11957704"/>
              <a:gd name="connsiteY295" fmla="*/ 190491 h 560104"/>
              <a:gd name="connsiteX296" fmla="*/ 7877077 w 11957704"/>
              <a:gd name="connsiteY296" fmla="*/ 371348 h 560104"/>
              <a:gd name="connsiteX297" fmla="*/ 7849445 w 11957704"/>
              <a:gd name="connsiteY297" fmla="*/ 391900 h 560104"/>
              <a:gd name="connsiteX298" fmla="*/ 7826419 w 11957704"/>
              <a:gd name="connsiteY298" fmla="*/ 371348 h 560104"/>
              <a:gd name="connsiteX299" fmla="*/ 7826419 w 11957704"/>
              <a:gd name="connsiteY299" fmla="*/ 190491 h 560104"/>
              <a:gd name="connsiteX300" fmla="*/ 7849445 w 11957704"/>
              <a:gd name="connsiteY300" fmla="*/ 169939 h 560104"/>
              <a:gd name="connsiteX301" fmla="*/ 6343610 w 11957704"/>
              <a:gd name="connsiteY301" fmla="*/ 169939 h 560104"/>
              <a:gd name="connsiteX302" fmla="*/ 6371242 w 11957704"/>
              <a:gd name="connsiteY302" fmla="*/ 190491 h 560104"/>
              <a:gd name="connsiteX303" fmla="*/ 6371242 w 11957704"/>
              <a:gd name="connsiteY303" fmla="*/ 371348 h 560104"/>
              <a:gd name="connsiteX304" fmla="*/ 6343610 w 11957704"/>
              <a:gd name="connsiteY304" fmla="*/ 391900 h 560104"/>
              <a:gd name="connsiteX305" fmla="*/ 6320584 w 11957704"/>
              <a:gd name="connsiteY305" fmla="*/ 371348 h 560104"/>
              <a:gd name="connsiteX306" fmla="*/ 6320584 w 11957704"/>
              <a:gd name="connsiteY306" fmla="*/ 190491 h 560104"/>
              <a:gd name="connsiteX307" fmla="*/ 6343610 w 11957704"/>
              <a:gd name="connsiteY307" fmla="*/ 169939 h 560104"/>
              <a:gd name="connsiteX308" fmla="*/ 4884674 w 11957704"/>
              <a:gd name="connsiteY308" fmla="*/ 169939 h 560104"/>
              <a:gd name="connsiteX309" fmla="*/ 4912306 w 11957704"/>
              <a:gd name="connsiteY309" fmla="*/ 190491 h 560104"/>
              <a:gd name="connsiteX310" fmla="*/ 4912306 w 11957704"/>
              <a:gd name="connsiteY310" fmla="*/ 371348 h 560104"/>
              <a:gd name="connsiteX311" fmla="*/ 4884674 w 11957704"/>
              <a:gd name="connsiteY311" fmla="*/ 391900 h 560104"/>
              <a:gd name="connsiteX312" fmla="*/ 4861648 w 11957704"/>
              <a:gd name="connsiteY312" fmla="*/ 371348 h 560104"/>
              <a:gd name="connsiteX313" fmla="*/ 4861648 w 11957704"/>
              <a:gd name="connsiteY313" fmla="*/ 190491 h 560104"/>
              <a:gd name="connsiteX314" fmla="*/ 4884674 w 11957704"/>
              <a:gd name="connsiteY314" fmla="*/ 169939 h 560104"/>
              <a:gd name="connsiteX315" fmla="*/ 3378851 w 11957704"/>
              <a:gd name="connsiteY315" fmla="*/ 169939 h 560104"/>
              <a:gd name="connsiteX316" fmla="*/ 3406482 w 11957704"/>
              <a:gd name="connsiteY316" fmla="*/ 190491 h 560104"/>
              <a:gd name="connsiteX317" fmla="*/ 3406482 w 11957704"/>
              <a:gd name="connsiteY317" fmla="*/ 371348 h 560104"/>
              <a:gd name="connsiteX318" fmla="*/ 3378851 w 11957704"/>
              <a:gd name="connsiteY318" fmla="*/ 391900 h 560104"/>
              <a:gd name="connsiteX319" fmla="*/ 3355825 w 11957704"/>
              <a:gd name="connsiteY319" fmla="*/ 371348 h 560104"/>
              <a:gd name="connsiteX320" fmla="*/ 3355825 w 11957704"/>
              <a:gd name="connsiteY320" fmla="*/ 190491 h 560104"/>
              <a:gd name="connsiteX321" fmla="*/ 3378851 w 11957704"/>
              <a:gd name="connsiteY321" fmla="*/ 169939 h 560104"/>
              <a:gd name="connsiteX322" fmla="*/ 1834756 w 11957704"/>
              <a:gd name="connsiteY322" fmla="*/ 169939 h 560104"/>
              <a:gd name="connsiteX323" fmla="*/ 1862387 w 11957704"/>
              <a:gd name="connsiteY323" fmla="*/ 190491 h 560104"/>
              <a:gd name="connsiteX324" fmla="*/ 1862387 w 11957704"/>
              <a:gd name="connsiteY324" fmla="*/ 371348 h 560104"/>
              <a:gd name="connsiteX325" fmla="*/ 1834756 w 11957704"/>
              <a:gd name="connsiteY325" fmla="*/ 391900 h 560104"/>
              <a:gd name="connsiteX326" fmla="*/ 1811730 w 11957704"/>
              <a:gd name="connsiteY326" fmla="*/ 371348 h 560104"/>
              <a:gd name="connsiteX327" fmla="*/ 1811730 w 11957704"/>
              <a:gd name="connsiteY327" fmla="*/ 190491 h 560104"/>
              <a:gd name="connsiteX328" fmla="*/ 1834756 w 11957704"/>
              <a:gd name="connsiteY328" fmla="*/ 169939 h 560104"/>
              <a:gd name="connsiteX329" fmla="*/ 328922 w 11957704"/>
              <a:gd name="connsiteY329" fmla="*/ 169939 h 560104"/>
              <a:gd name="connsiteX330" fmla="*/ 356554 w 11957704"/>
              <a:gd name="connsiteY330" fmla="*/ 190491 h 560104"/>
              <a:gd name="connsiteX331" fmla="*/ 356554 w 11957704"/>
              <a:gd name="connsiteY331" fmla="*/ 371348 h 560104"/>
              <a:gd name="connsiteX332" fmla="*/ 328922 w 11957704"/>
              <a:gd name="connsiteY332" fmla="*/ 391900 h 560104"/>
              <a:gd name="connsiteX333" fmla="*/ 305896 w 11957704"/>
              <a:gd name="connsiteY333" fmla="*/ 371348 h 560104"/>
              <a:gd name="connsiteX334" fmla="*/ 305896 w 11957704"/>
              <a:gd name="connsiteY334" fmla="*/ 190491 h 560104"/>
              <a:gd name="connsiteX335" fmla="*/ 328922 w 11957704"/>
              <a:gd name="connsiteY335" fmla="*/ 169939 h 560104"/>
              <a:gd name="connsiteX336" fmla="*/ 11930072 w 11957704"/>
              <a:gd name="connsiteY336" fmla="*/ 157799 h 560104"/>
              <a:gd name="connsiteX337" fmla="*/ 11957704 w 11957704"/>
              <a:gd name="connsiteY337" fmla="*/ 178319 h 560104"/>
              <a:gd name="connsiteX338" fmla="*/ 11957704 w 11957704"/>
              <a:gd name="connsiteY338" fmla="*/ 379412 h 560104"/>
              <a:gd name="connsiteX339" fmla="*/ 11930072 w 11957704"/>
              <a:gd name="connsiteY339" fmla="*/ 404036 h 560104"/>
              <a:gd name="connsiteX340" fmla="*/ 11907046 w 11957704"/>
              <a:gd name="connsiteY340" fmla="*/ 379412 h 560104"/>
              <a:gd name="connsiteX341" fmla="*/ 11907046 w 11957704"/>
              <a:gd name="connsiteY341" fmla="*/ 178319 h 560104"/>
              <a:gd name="connsiteX342" fmla="*/ 11930072 w 11957704"/>
              <a:gd name="connsiteY342" fmla="*/ 157799 h 560104"/>
              <a:gd name="connsiteX343" fmla="*/ 10424237 w 11957704"/>
              <a:gd name="connsiteY343" fmla="*/ 157799 h 560104"/>
              <a:gd name="connsiteX344" fmla="*/ 10451869 w 11957704"/>
              <a:gd name="connsiteY344" fmla="*/ 178319 h 560104"/>
              <a:gd name="connsiteX345" fmla="*/ 10451869 w 11957704"/>
              <a:gd name="connsiteY345" fmla="*/ 379412 h 560104"/>
              <a:gd name="connsiteX346" fmla="*/ 10424237 w 11957704"/>
              <a:gd name="connsiteY346" fmla="*/ 404036 h 560104"/>
              <a:gd name="connsiteX347" fmla="*/ 10401211 w 11957704"/>
              <a:gd name="connsiteY347" fmla="*/ 379412 h 560104"/>
              <a:gd name="connsiteX348" fmla="*/ 10401211 w 11957704"/>
              <a:gd name="connsiteY348" fmla="*/ 178319 h 560104"/>
              <a:gd name="connsiteX349" fmla="*/ 10424237 w 11957704"/>
              <a:gd name="connsiteY349" fmla="*/ 157799 h 560104"/>
              <a:gd name="connsiteX350" fmla="*/ 8880145 w 11957704"/>
              <a:gd name="connsiteY350" fmla="*/ 157799 h 560104"/>
              <a:gd name="connsiteX351" fmla="*/ 8907777 w 11957704"/>
              <a:gd name="connsiteY351" fmla="*/ 178319 h 560104"/>
              <a:gd name="connsiteX352" fmla="*/ 8907777 w 11957704"/>
              <a:gd name="connsiteY352" fmla="*/ 379412 h 560104"/>
              <a:gd name="connsiteX353" fmla="*/ 8880145 w 11957704"/>
              <a:gd name="connsiteY353" fmla="*/ 404036 h 560104"/>
              <a:gd name="connsiteX354" fmla="*/ 8857119 w 11957704"/>
              <a:gd name="connsiteY354" fmla="*/ 379412 h 560104"/>
              <a:gd name="connsiteX355" fmla="*/ 8857119 w 11957704"/>
              <a:gd name="connsiteY355" fmla="*/ 178319 h 560104"/>
              <a:gd name="connsiteX356" fmla="*/ 8880145 w 11957704"/>
              <a:gd name="connsiteY356" fmla="*/ 157799 h 560104"/>
              <a:gd name="connsiteX357" fmla="*/ 7374310 w 11957704"/>
              <a:gd name="connsiteY357" fmla="*/ 157799 h 560104"/>
              <a:gd name="connsiteX358" fmla="*/ 7401942 w 11957704"/>
              <a:gd name="connsiteY358" fmla="*/ 178319 h 560104"/>
              <a:gd name="connsiteX359" fmla="*/ 7401942 w 11957704"/>
              <a:gd name="connsiteY359" fmla="*/ 379412 h 560104"/>
              <a:gd name="connsiteX360" fmla="*/ 7374310 w 11957704"/>
              <a:gd name="connsiteY360" fmla="*/ 404036 h 560104"/>
              <a:gd name="connsiteX361" fmla="*/ 7351284 w 11957704"/>
              <a:gd name="connsiteY361" fmla="*/ 379412 h 560104"/>
              <a:gd name="connsiteX362" fmla="*/ 7351284 w 11957704"/>
              <a:gd name="connsiteY362" fmla="*/ 178319 h 560104"/>
              <a:gd name="connsiteX363" fmla="*/ 7374310 w 11957704"/>
              <a:gd name="connsiteY363" fmla="*/ 157799 h 560104"/>
              <a:gd name="connsiteX364" fmla="*/ 5915373 w 11957704"/>
              <a:gd name="connsiteY364" fmla="*/ 157799 h 560104"/>
              <a:gd name="connsiteX365" fmla="*/ 5943004 w 11957704"/>
              <a:gd name="connsiteY365" fmla="*/ 178319 h 560104"/>
              <a:gd name="connsiteX366" fmla="*/ 5943004 w 11957704"/>
              <a:gd name="connsiteY366" fmla="*/ 379412 h 560104"/>
              <a:gd name="connsiteX367" fmla="*/ 5915373 w 11957704"/>
              <a:gd name="connsiteY367" fmla="*/ 404036 h 560104"/>
              <a:gd name="connsiteX368" fmla="*/ 5892346 w 11957704"/>
              <a:gd name="connsiteY368" fmla="*/ 379412 h 560104"/>
              <a:gd name="connsiteX369" fmla="*/ 5892346 w 11957704"/>
              <a:gd name="connsiteY369" fmla="*/ 178319 h 560104"/>
              <a:gd name="connsiteX370" fmla="*/ 5915373 w 11957704"/>
              <a:gd name="connsiteY370" fmla="*/ 157799 h 560104"/>
              <a:gd name="connsiteX371" fmla="*/ 4409540 w 11957704"/>
              <a:gd name="connsiteY371" fmla="*/ 157799 h 560104"/>
              <a:gd name="connsiteX372" fmla="*/ 4437172 w 11957704"/>
              <a:gd name="connsiteY372" fmla="*/ 178319 h 560104"/>
              <a:gd name="connsiteX373" fmla="*/ 4437172 w 11957704"/>
              <a:gd name="connsiteY373" fmla="*/ 379412 h 560104"/>
              <a:gd name="connsiteX374" fmla="*/ 4409540 w 11957704"/>
              <a:gd name="connsiteY374" fmla="*/ 404036 h 560104"/>
              <a:gd name="connsiteX375" fmla="*/ 4386513 w 11957704"/>
              <a:gd name="connsiteY375" fmla="*/ 379412 h 560104"/>
              <a:gd name="connsiteX376" fmla="*/ 4386513 w 11957704"/>
              <a:gd name="connsiteY376" fmla="*/ 178319 h 560104"/>
              <a:gd name="connsiteX377" fmla="*/ 4409540 w 11957704"/>
              <a:gd name="connsiteY377" fmla="*/ 157799 h 560104"/>
              <a:gd name="connsiteX378" fmla="*/ 2865455 w 11957704"/>
              <a:gd name="connsiteY378" fmla="*/ 157799 h 560104"/>
              <a:gd name="connsiteX379" fmla="*/ 2893087 w 11957704"/>
              <a:gd name="connsiteY379" fmla="*/ 178319 h 560104"/>
              <a:gd name="connsiteX380" fmla="*/ 2893087 w 11957704"/>
              <a:gd name="connsiteY380" fmla="*/ 379412 h 560104"/>
              <a:gd name="connsiteX381" fmla="*/ 2865455 w 11957704"/>
              <a:gd name="connsiteY381" fmla="*/ 404036 h 560104"/>
              <a:gd name="connsiteX382" fmla="*/ 2842429 w 11957704"/>
              <a:gd name="connsiteY382" fmla="*/ 379412 h 560104"/>
              <a:gd name="connsiteX383" fmla="*/ 2842429 w 11957704"/>
              <a:gd name="connsiteY383" fmla="*/ 178319 h 560104"/>
              <a:gd name="connsiteX384" fmla="*/ 2865455 w 11957704"/>
              <a:gd name="connsiteY384" fmla="*/ 157799 h 560104"/>
              <a:gd name="connsiteX385" fmla="*/ 1359621 w 11957704"/>
              <a:gd name="connsiteY385" fmla="*/ 157799 h 560104"/>
              <a:gd name="connsiteX386" fmla="*/ 1387253 w 11957704"/>
              <a:gd name="connsiteY386" fmla="*/ 178319 h 560104"/>
              <a:gd name="connsiteX387" fmla="*/ 1387253 w 11957704"/>
              <a:gd name="connsiteY387" fmla="*/ 379412 h 560104"/>
              <a:gd name="connsiteX388" fmla="*/ 1359621 w 11957704"/>
              <a:gd name="connsiteY388" fmla="*/ 404036 h 560104"/>
              <a:gd name="connsiteX389" fmla="*/ 1336596 w 11957704"/>
              <a:gd name="connsiteY389" fmla="*/ 379412 h 560104"/>
              <a:gd name="connsiteX390" fmla="*/ 1336596 w 11957704"/>
              <a:gd name="connsiteY390" fmla="*/ 178319 h 560104"/>
              <a:gd name="connsiteX391" fmla="*/ 1359621 w 11957704"/>
              <a:gd name="connsiteY391" fmla="*/ 157799 h 560104"/>
              <a:gd name="connsiteX392" fmla="*/ 11707955 w 11957704"/>
              <a:gd name="connsiteY392" fmla="*/ 128321 h 560104"/>
              <a:gd name="connsiteX393" fmla="*/ 11735587 w 11957704"/>
              <a:gd name="connsiteY393" fmla="*/ 148942 h 560104"/>
              <a:gd name="connsiteX394" fmla="*/ 11735587 w 11957704"/>
              <a:gd name="connsiteY394" fmla="*/ 412896 h 560104"/>
              <a:gd name="connsiteX395" fmla="*/ 11707955 w 11957704"/>
              <a:gd name="connsiteY395" fmla="*/ 433517 h 560104"/>
              <a:gd name="connsiteX396" fmla="*/ 11684929 w 11957704"/>
              <a:gd name="connsiteY396" fmla="*/ 412896 h 560104"/>
              <a:gd name="connsiteX397" fmla="*/ 11684929 w 11957704"/>
              <a:gd name="connsiteY397" fmla="*/ 148942 h 560104"/>
              <a:gd name="connsiteX398" fmla="*/ 11707955 w 11957704"/>
              <a:gd name="connsiteY398" fmla="*/ 128321 h 560104"/>
              <a:gd name="connsiteX399" fmla="*/ 10202120 w 11957704"/>
              <a:gd name="connsiteY399" fmla="*/ 128321 h 560104"/>
              <a:gd name="connsiteX400" fmla="*/ 10229752 w 11957704"/>
              <a:gd name="connsiteY400" fmla="*/ 148942 h 560104"/>
              <a:gd name="connsiteX401" fmla="*/ 10229752 w 11957704"/>
              <a:gd name="connsiteY401" fmla="*/ 412896 h 560104"/>
              <a:gd name="connsiteX402" fmla="*/ 10202120 w 11957704"/>
              <a:gd name="connsiteY402" fmla="*/ 433517 h 560104"/>
              <a:gd name="connsiteX403" fmla="*/ 10179094 w 11957704"/>
              <a:gd name="connsiteY403" fmla="*/ 412896 h 560104"/>
              <a:gd name="connsiteX404" fmla="*/ 10179094 w 11957704"/>
              <a:gd name="connsiteY404" fmla="*/ 148942 h 560104"/>
              <a:gd name="connsiteX405" fmla="*/ 10202120 w 11957704"/>
              <a:gd name="connsiteY405" fmla="*/ 128321 h 560104"/>
              <a:gd name="connsiteX406" fmla="*/ 8658028 w 11957704"/>
              <a:gd name="connsiteY406" fmla="*/ 128321 h 560104"/>
              <a:gd name="connsiteX407" fmla="*/ 8685660 w 11957704"/>
              <a:gd name="connsiteY407" fmla="*/ 148942 h 560104"/>
              <a:gd name="connsiteX408" fmla="*/ 8685660 w 11957704"/>
              <a:gd name="connsiteY408" fmla="*/ 412896 h 560104"/>
              <a:gd name="connsiteX409" fmla="*/ 8658028 w 11957704"/>
              <a:gd name="connsiteY409" fmla="*/ 433517 h 560104"/>
              <a:gd name="connsiteX410" fmla="*/ 8635002 w 11957704"/>
              <a:gd name="connsiteY410" fmla="*/ 412896 h 560104"/>
              <a:gd name="connsiteX411" fmla="*/ 8635002 w 11957704"/>
              <a:gd name="connsiteY411" fmla="*/ 148942 h 560104"/>
              <a:gd name="connsiteX412" fmla="*/ 8658028 w 11957704"/>
              <a:gd name="connsiteY412" fmla="*/ 128321 h 560104"/>
              <a:gd name="connsiteX413" fmla="*/ 7152193 w 11957704"/>
              <a:gd name="connsiteY413" fmla="*/ 128321 h 560104"/>
              <a:gd name="connsiteX414" fmla="*/ 7179825 w 11957704"/>
              <a:gd name="connsiteY414" fmla="*/ 148942 h 560104"/>
              <a:gd name="connsiteX415" fmla="*/ 7179825 w 11957704"/>
              <a:gd name="connsiteY415" fmla="*/ 412896 h 560104"/>
              <a:gd name="connsiteX416" fmla="*/ 7152193 w 11957704"/>
              <a:gd name="connsiteY416" fmla="*/ 433517 h 560104"/>
              <a:gd name="connsiteX417" fmla="*/ 7129167 w 11957704"/>
              <a:gd name="connsiteY417" fmla="*/ 412896 h 560104"/>
              <a:gd name="connsiteX418" fmla="*/ 7129167 w 11957704"/>
              <a:gd name="connsiteY418" fmla="*/ 148942 h 560104"/>
              <a:gd name="connsiteX419" fmla="*/ 7152193 w 11957704"/>
              <a:gd name="connsiteY419" fmla="*/ 128321 h 560104"/>
              <a:gd name="connsiteX420" fmla="*/ 5693256 w 11957704"/>
              <a:gd name="connsiteY420" fmla="*/ 128321 h 560104"/>
              <a:gd name="connsiteX421" fmla="*/ 5720888 w 11957704"/>
              <a:gd name="connsiteY421" fmla="*/ 148942 h 560104"/>
              <a:gd name="connsiteX422" fmla="*/ 5720888 w 11957704"/>
              <a:gd name="connsiteY422" fmla="*/ 412896 h 560104"/>
              <a:gd name="connsiteX423" fmla="*/ 5693256 w 11957704"/>
              <a:gd name="connsiteY423" fmla="*/ 433517 h 560104"/>
              <a:gd name="connsiteX424" fmla="*/ 5670230 w 11957704"/>
              <a:gd name="connsiteY424" fmla="*/ 412896 h 560104"/>
              <a:gd name="connsiteX425" fmla="*/ 5670230 w 11957704"/>
              <a:gd name="connsiteY425" fmla="*/ 148942 h 560104"/>
              <a:gd name="connsiteX426" fmla="*/ 5693256 w 11957704"/>
              <a:gd name="connsiteY426" fmla="*/ 128321 h 560104"/>
              <a:gd name="connsiteX427" fmla="*/ 4187421 w 11957704"/>
              <a:gd name="connsiteY427" fmla="*/ 128321 h 560104"/>
              <a:gd name="connsiteX428" fmla="*/ 4215054 w 11957704"/>
              <a:gd name="connsiteY428" fmla="*/ 148942 h 560104"/>
              <a:gd name="connsiteX429" fmla="*/ 4215054 w 11957704"/>
              <a:gd name="connsiteY429" fmla="*/ 412896 h 560104"/>
              <a:gd name="connsiteX430" fmla="*/ 4187421 w 11957704"/>
              <a:gd name="connsiteY430" fmla="*/ 433517 h 560104"/>
              <a:gd name="connsiteX431" fmla="*/ 4164395 w 11957704"/>
              <a:gd name="connsiteY431" fmla="*/ 412896 h 560104"/>
              <a:gd name="connsiteX432" fmla="*/ 4164395 w 11957704"/>
              <a:gd name="connsiteY432" fmla="*/ 148942 h 560104"/>
              <a:gd name="connsiteX433" fmla="*/ 4187421 w 11957704"/>
              <a:gd name="connsiteY433" fmla="*/ 128321 h 560104"/>
              <a:gd name="connsiteX434" fmla="*/ 2643339 w 11957704"/>
              <a:gd name="connsiteY434" fmla="*/ 128321 h 560104"/>
              <a:gd name="connsiteX435" fmla="*/ 2670970 w 11957704"/>
              <a:gd name="connsiteY435" fmla="*/ 148942 h 560104"/>
              <a:gd name="connsiteX436" fmla="*/ 2670970 w 11957704"/>
              <a:gd name="connsiteY436" fmla="*/ 412896 h 560104"/>
              <a:gd name="connsiteX437" fmla="*/ 2643339 w 11957704"/>
              <a:gd name="connsiteY437" fmla="*/ 433517 h 560104"/>
              <a:gd name="connsiteX438" fmla="*/ 2620312 w 11957704"/>
              <a:gd name="connsiteY438" fmla="*/ 412896 h 560104"/>
              <a:gd name="connsiteX439" fmla="*/ 2620312 w 11957704"/>
              <a:gd name="connsiteY439" fmla="*/ 148942 h 560104"/>
              <a:gd name="connsiteX440" fmla="*/ 2643339 w 11957704"/>
              <a:gd name="connsiteY440" fmla="*/ 128321 h 560104"/>
              <a:gd name="connsiteX441" fmla="*/ 1137505 w 11957704"/>
              <a:gd name="connsiteY441" fmla="*/ 128321 h 560104"/>
              <a:gd name="connsiteX442" fmla="*/ 1165136 w 11957704"/>
              <a:gd name="connsiteY442" fmla="*/ 148942 h 560104"/>
              <a:gd name="connsiteX443" fmla="*/ 1165136 w 11957704"/>
              <a:gd name="connsiteY443" fmla="*/ 412896 h 560104"/>
              <a:gd name="connsiteX444" fmla="*/ 1137505 w 11957704"/>
              <a:gd name="connsiteY444" fmla="*/ 433517 h 560104"/>
              <a:gd name="connsiteX445" fmla="*/ 1114478 w 11957704"/>
              <a:gd name="connsiteY445" fmla="*/ 412896 h 560104"/>
              <a:gd name="connsiteX446" fmla="*/ 1114478 w 11957704"/>
              <a:gd name="connsiteY446" fmla="*/ 148942 h 560104"/>
              <a:gd name="connsiteX447" fmla="*/ 1137505 w 11957704"/>
              <a:gd name="connsiteY447" fmla="*/ 128321 h 560104"/>
              <a:gd name="connsiteX448" fmla="*/ 11305966 w 11957704"/>
              <a:gd name="connsiteY448" fmla="*/ 104044 h 560104"/>
              <a:gd name="connsiteX449" fmla="*/ 11328372 w 11957704"/>
              <a:gd name="connsiteY449" fmla="*/ 124611 h 560104"/>
              <a:gd name="connsiteX450" fmla="*/ 11328372 w 11957704"/>
              <a:gd name="connsiteY450" fmla="*/ 433114 h 560104"/>
              <a:gd name="connsiteX451" fmla="*/ 11305966 w 11957704"/>
              <a:gd name="connsiteY451" fmla="*/ 457794 h 560104"/>
              <a:gd name="connsiteX452" fmla="*/ 11283560 w 11957704"/>
              <a:gd name="connsiteY452" fmla="*/ 433114 h 560104"/>
              <a:gd name="connsiteX453" fmla="*/ 11283560 w 11957704"/>
              <a:gd name="connsiteY453" fmla="*/ 124611 h 560104"/>
              <a:gd name="connsiteX454" fmla="*/ 11305966 w 11957704"/>
              <a:gd name="connsiteY454" fmla="*/ 104044 h 560104"/>
              <a:gd name="connsiteX455" fmla="*/ 11001043 w 11957704"/>
              <a:gd name="connsiteY455" fmla="*/ 104044 h 560104"/>
              <a:gd name="connsiteX456" fmla="*/ 11024423 w 11957704"/>
              <a:gd name="connsiteY456" fmla="*/ 124611 h 560104"/>
              <a:gd name="connsiteX457" fmla="*/ 11024423 w 11957704"/>
              <a:gd name="connsiteY457" fmla="*/ 433114 h 560104"/>
              <a:gd name="connsiteX458" fmla="*/ 11001043 w 11957704"/>
              <a:gd name="connsiteY458" fmla="*/ 457794 h 560104"/>
              <a:gd name="connsiteX459" fmla="*/ 10977662 w 11957704"/>
              <a:gd name="connsiteY459" fmla="*/ 433114 h 560104"/>
              <a:gd name="connsiteX460" fmla="*/ 10977662 w 11957704"/>
              <a:gd name="connsiteY460" fmla="*/ 124611 h 560104"/>
              <a:gd name="connsiteX461" fmla="*/ 11001043 w 11957704"/>
              <a:gd name="connsiteY461" fmla="*/ 104044 h 560104"/>
              <a:gd name="connsiteX462" fmla="*/ 10694791 w 11957704"/>
              <a:gd name="connsiteY462" fmla="*/ 104044 h 560104"/>
              <a:gd name="connsiteX463" fmla="*/ 10722423 w 11957704"/>
              <a:gd name="connsiteY463" fmla="*/ 124611 h 560104"/>
              <a:gd name="connsiteX464" fmla="*/ 10722423 w 11957704"/>
              <a:gd name="connsiteY464" fmla="*/ 433114 h 560104"/>
              <a:gd name="connsiteX465" fmla="*/ 10694791 w 11957704"/>
              <a:gd name="connsiteY465" fmla="*/ 457794 h 560104"/>
              <a:gd name="connsiteX466" fmla="*/ 10671765 w 11957704"/>
              <a:gd name="connsiteY466" fmla="*/ 433114 h 560104"/>
              <a:gd name="connsiteX467" fmla="*/ 10671765 w 11957704"/>
              <a:gd name="connsiteY467" fmla="*/ 124611 h 560104"/>
              <a:gd name="connsiteX468" fmla="*/ 10694791 w 11957704"/>
              <a:gd name="connsiteY468" fmla="*/ 104044 h 560104"/>
              <a:gd name="connsiteX469" fmla="*/ 9800131 w 11957704"/>
              <a:gd name="connsiteY469" fmla="*/ 104044 h 560104"/>
              <a:gd name="connsiteX470" fmla="*/ 9822537 w 11957704"/>
              <a:gd name="connsiteY470" fmla="*/ 124611 h 560104"/>
              <a:gd name="connsiteX471" fmla="*/ 9822537 w 11957704"/>
              <a:gd name="connsiteY471" fmla="*/ 433114 h 560104"/>
              <a:gd name="connsiteX472" fmla="*/ 9800131 w 11957704"/>
              <a:gd name="connsiteY472" fmla="*/ 457794 h 560104"/>
              <a:gd name="connsiteX473" fmla="*/ 9777725 w 11957704"/>
              <a:gd name="connsiteY473" fmla="*/ 433114 h 560104"/>
              <a:gd name="connsiteX474" fmla="*/ 9777725 w 11957704"/>
              <a:gd name="connsiteY474" fmla="*/ 124611 h 560104"/>
              <a:gd name="connsiteX475" fmla="*/ 9800131 w 11957704"/>
              <a:gd name="connsiteY475" fmla="*/ 104044 h 560104"/>
              <a:gd name="connsiteX476" fmla="*/ 9495207 w 11957704"/>
              <a:gd name="connsiteY476" fmla="*/ 104044 h 560104"/>
              <a:gd name="connsiteX477" fmla="*/ 9518588 w 11957704"/>
              <a:gd name="connsiteY477" fmla="*/ 124611 h 560104"/>
              <a:gd name="connsiteX478" fmla="*/ 9518588 w 11957704"/>
              <a:gd name="connsiteY478" fmla="*/ 433114 h 560104"/>
              <a:gd name="connsiteX479" fmla="*/ 9495207 w 11957704"/>
              <a:gd name="connsiteY479" fmla="*/ 457794 h 560104"/>
              <a:gd name="connsiteX480" fmla="*/ 9471827 w 11957704"/>
              <a:gd name="connsiteY480" fmla="*/ 433114 h 560104"/>
              <a:gd name="connsiteX481" fmla="*/ 9471827 w 11957704"/>
              <a:gd name="connsiteY481" fmla="*/ 124611 h 560104"/>
              <a:gd name="connsiteX482" fmla="*/ 9495207 w 11957704"/>
              <a:gd name="connsiteY482" fmla="*/ 104044 h 560104"/>
              <a:gd name="connsiteX483" fmla="*/ 9188956 w 11957704"/>
              <a:gd name="connsiteY483" fmla="*/ 104044 h 560104"/>
              <a:gd name="connsiteX484" fmla="*/ 9216588 w 11957704"/>
              <a:gd name="connsiteY484" fmla="*/ 124611 h 560104"/>
              <a:gd name="connsiteX485" fmla="*/ 9216588 w 11957704"/>
              <a:gd name="connsiteY485" fmla="*/ 433114 h 560104"/>
              <a:gd name="connsiteX486" fmla="*/ 9188956 w 11957704"/>
              <a:gd name="connsiteY486" fmla="*/ 457794 h 560104"/>
              <a:gd name="connsiteX487" fmla="*/ 9165930 w 11957704"/>
              <a:gd name="connsiteY487" fmla="*/ 433114 h 560104"/>
              <a:gd name="connsiteX488" fmla="*/ 9165930 w 11957704"/>
              <a:gd name="connsiteY488" fmla="*/ 124611 h 560104"/>
              <a:gd name="connsiteX489" fmla="*/ 9188956 w 11957704"/>
              <a:gd name="connsiteY489" fmla="*/ 104044 h 560104"/>
              <a:gd name="connsiteX490" fmla="*/ 8256039 w 11957704"/>
              <a:gd name="connsiteY490" fmla="*/ 104044 h 560104"/>
              <a:gd name="connsiteX491" fmla="*/ 8278445 w 11957704"/>
              <a:gd name="connsiteY491" fmla="*/ 124611 h 560104"/>
              <a:gd name="connsiteX492" fmla="*/ 8278445 w 11957704"/>
              <a:gd name="connsiteY492" fmla="*/ 433114 h 560104"/>
              <a:gd name="connsiteX493" fmla="*/ 8256039 w 11957704"/>
              <a:gd name="connsiteY493" fmla="*/ 457794 h 560104"/>
              <a:gd name="connsiteX494" fmla="*/ 8233633 w 11957704"/>
              <a:gd name="connsiteY494" fmla="*/ 433114 h 560104"/>
              <a:gd name="connsiteX495" fmla="*/ 8233633 w 11957704"/>
              <a:gd name="connsiteY495" fmla="*/ 124611 h 560104"/>
              <a:gd name="connsiteX496" fmla="*/ 8256039 w 11957704"/>
              <a:gd name="connsiteY496" fmla="*/ 104044 h 560104"/>
              <a:gd name="connsiteX497" fmla="*/ 7951115 w 11957704"/>
              <a:gd name="connsiteY497" fmla="*/ 104044 h 560104"/>
              <a:gd name="connsiteX498" fmla="*/ 7974496 w 11957704"/>
              <a:gd name="connsiteY498" fmla="*/ 124611 h 560104"/>
              <a:gd name="connsiteX499" fmla="*/ 7974496 w 11957704"/>
              <a:gd name="connsiteY499" fmla="*/ 433114 h 560104"/>
              <a:gd name="connsiteX500" fmla="*/ 7951115 w 11957704"/>
              <a:gd name="connsiteY500" fmla="*/ 457794 h 560104"/>
              <a:gd name="connsiteX501" fmla="*/ 7927735 w 11957704"/>
              <a:gd name="connsiteY501" fmla="*/ 433114 h 560104"/>
              <a:gd name="connsiteX502" fmla="*/ 7927735 w 11957704"/>
              <a:gd name="connsiteY502" fmla="*/ 124611 h 560104"/>
              <a:gd name="connsiteX503" fmla="*/ 7951115 w 11957704"/>
              <a:gd name="connsiteY503" fmla="*/ 104044 h 560104"/>
              <a:gd name="connsiteX504" fmla="*/ 7644864 w 11957704"/>
              <a:gd name="connsiteY504" fmla="*/ 104044 h 560104"/>
              <a:gd name="connsiteX505" fmla="*/ 7672496 w 11957704"/>
              <a:gd name="connsiteY505" fmla="*/ 124611 h 560104"/>
              <a:gd name="connsiteX506" fmla="*/ 7672496 w 11957704"/>
              <a:gd name="connsiteY506" fmla="*/ 433114 h 560104"/>
              <a:gd name="connsiteX507" fmla="*/ 7644864 w 11957704"/>
              <a:gd name="connsiteY507" fmla="*/ 457794 h 560104"/>
              <a:gd name="connsiteX508" fmla="*/ 7621838 w 11957704"/>
              <a:gd name="connsiteY508" fmla="*/ 433114 h 560104"/>
              <a:gd name="connsiteX509" fmla="*/ 7621838 w 11957704"/>
              <a:gd name="connsiteY509" fmla="*/ 124611 h 560104"/>
              <a:gd name="connsiteX510" fmla="*/ 7644864 w 11957704"/>
              <a:gd name="connsiteY510" fmla="*/ 104044 h 560104"/>
              <a:gd name="connsiteX511" fmla="*/ 6750204 w 11957704"/>
              <a:gd name="connsiteY511" fmla="*/ 104044 h 560104"/>
              <a:gd name="connsiteX512" fmla="*/ 6772610 w 11957704"/>
              <a:gd name="connsiteY512" fmla="*/ 124611 h 560104"/>
              <a:gd name="connsiteX513" fmla="*/ 6772610 w 11957704"/>
              <a:gd name="connsiteY513" fmla="*/ 433114 h 560104"/>
              <a:gd name="connsiteX514" fmla="*/ 6750204 w 11957704"/>
              <a:gd name="connsiteY514" fmla="*/ 457794 h 560104"/>
              <a:gd name="connsiteX515" fmla="*/ 6727798 w 11957704"/>
              <a:gd name="connsiteY515" fmla="*/ 433114 h 560104"/>
              <a:gd name="connsiteX516" fmla="*/ 6727798 w 11957704"/>
              <a:gd name="connsiteY516" fmla="*/ 124611 h 560104"/>
              <a:gd name="connsiteX517" fmla="*/ 6750204 w 11957704"/>
              <a:gd name="connsiteY517" fmla="*/ 104044 h 560104"/>
              <a:gd name="connsiteX518" fmla="*/ 6445280 w 11957704"/>
              <a:gd name="connsiteY518" fmla="*/ 104044 h 560104"/>
              <a:gd name="connsiteX519" fmla="*/ 6468661 w 11957704"/>
              <a:gd name="connsiteY519" fmla="*/ 124611 h 560104"/>
              <a:gd name="connsiteX520" fmla="*/ 6468661 w 11957704"/>
              <a:gd name="connsiteY520" fmla="*/ 433114 h 560104"/>
              <a:gd name="connsiteX521" fmla="*/ 6445280 w 11957704"/>
              <a:gd name="connsiteY521" fmla="*/ 457794 h 560104"/>
              <a:gd name="connsiteX522" fmla="*/ 6421900 w 11957704"/>
              <a:gd name="connsiteY522" fmla="*/ 433114 h 560104"/>
              <a:gd name="connsiteX523" fmla="*/ 6421900 w 11957704"/>
              <a:gd name="connsiteY523" fmla="*/ 124611 h 560104"/>
              <a:gd name="connsiteX524" fmla="*/ 6445280 w 11957704"/>
              <a:gd name="connsiteY524" fmla="*/ 104044 h 560104"/>
              <a:gd name="connsiteX525" fmla="*/ 6139029 w 11957704"/>
              <a:gd name="connsiteY525" fmla="*/ 104044 h 560104"/>
              <a:gd name="connsiteX526" fmla="*/ 6166661 w 11957704"/>
              <a:gd name="connsiteY526" fmla="*/ 124611 h 560104"/>
              <a:gd name="connsiteX527" fmla="*/ 6166661 w 11957704"/>
              <a:gd name="connsiteY527" fmla="*/ 433114 h 560104"/>
              <a:gd name="connsiteX528" fmla="*/ 6139029 w 11957704"/>
              <a:gd name="connsiteY528" fmla="*/ 457794 h 560104"/>
              <a:gd name="connsiteX529" fmla="*/ 6116003 w 11957704"/>
              <a:gd name="connsiteY529" fmla="*/ 433114 h 560104"/>
              <a:gd name="connsiteX530" fmla="*/ 6116003 w 11957704"/>
              <a:gd name="connsiteY530" fmla="*/ 124611 h 560104"/>
              <a:gd name="connsiteX531" fmla="*/ 6139029 w 11957704"/>
              <a:gd name="connsiteY531" fmla="*/ 104044 h 560104"/>
              <a:gd name="connsiteX532" fmla="*/ 5291268 w 11957704"/>
              <a:gd name="connsiteY532" fmla="*/ 104044 h 560104"/>
              <a:gd name="connsiteX533" fmla="*/ 5313674 w 11957704"/>
              <a:gd name="connsiteY533" fmla="*/ 124611 h 560104"/>
              <a:gd name="connsiteX534" fmla="*/ 5313674 w 11957704"/>
              <a:gd name="connsiteY534" fmla="*/ 433114 h 560104"/>
              <a:gd name="connsiteX535" fmla="*/ 5291268 w 11957704"/>
              <a:gd name="connsiteY535" fmla="*/ 457794 h 560104"/>
              <a:gd name="connsiteX536" fmla="*/ 5268862 w 11957704"/>
              <a:gd name="connsiteY536" fmla="*/ 433114 h 560104"/>
              <a:gd name="connsiteX537" fmla="*/ 5268862 w 11957704"/>
              <a:gd name="connsiteY537" fmla="*/ 124611 h 560104"/>
              <a:gd name="connsiteX538" fmla="*/ 5291268 w 11957704"/>
              <a:gd name="connsiteY538" fmla="*/ 104044 h 560104"/>
              <a:gd name="connsiteX539" fmla="*/ 4986344 w 11957704"/>
              <a:gd name="connsiteY539" fmla="*/ 104044 h 560104"/>
              <a:gd name="connsiteX540" fmla="*/ 5009723 w 11957704"/>
              <a:gd name="connsiteY540" fmla="*/ 124611 h 560104"/>
              <a:gd name="connsiteX541" fmla="*/ 5009723 w 11957704"/>
              <a:gd name="connsiteY541" fmla="*/ 433114 h 560104"/>
              <a:gd name="connsiteX542" fmla="*/ 4986344 w 11957704"/>
              <a:gd name="connsiteY542" fmla="*/ 457794 h 560104"/>
              <a:gd name="connsiteX543" fmla="*/ 4962963 w 11957704"/>
              <a:gd name="connsiteY543" fmla="*/ 433114 h 560104"/>
              <a:gd name="connsiteX544" fmla="*/ 4962963 w 11957704"/>
              <a:gd name="connsiteY544" fmla="*/ 124611 h 560104"/>
              <a:gd name="connsiteX545" fmla="*/ 4986344 w 11957704"/>
              <a:gd name="connsiteY545" fmla="*/ 104044 h 560104"/>
              <a:gd name="connsiteX546" fmla="*/ 4680092 w 11957704"/>
              <a:gd name="connsiteY546" fmla="*/ 104044 h 560104"/>
              <a:gd name="connsiteX547" fmla="*/ 4707727 w 11957704"/>
              <a:gd name="connsiteY547" fmla="*/ 124611 h 560104"/>
              <a:gd name="connsiteX548" fmla="*/ 4707727 w 11957704"/>
              <a:gd name="connsiteY548" fmla="*/ 433114 h 560104"/>
              <a:gd name="connsiteX549" fmla="*/ 4680092 w 11957704"/>
              <a:gd name="connsiteY549" fmla="*/ 457794 h 560104"/>
              <a:gd name="connsiteX550" fmla="*/ 4657065 w 11957704"/>
              <a:gd name="connsiteY550" fmla="*/ 433114 h 560104"/>
              <a:gd name="connsiteX551" fmla="*/ 4657065 w 11957704"/>
              <a:gd name="connsiteY551" fmla="*/ 124611 h 560104"/>
              <a:gd name="connsiteX552" fmla="*/ 4680092 w 11957704"/>
              <a:gd name="connsiteY552" fmla="*/ 104044 h 560104"/>
              <a:gd name="connsiteX553" fmla="*/ 3785445 w 11957704"/>
              <a:gd name="connsiteY553" fmla="*/ 104044 h 560104"/>
              <a:gd name="connsiteX554" fmla="*/ 3807850 w 11957704"/>
              <a:gd name="connsiteY554" fmla="*/ 124611 h 560104"/>
              <a:gd name="connsiteX555" fmla="*/ 3807850 w 11957704"/>
              <a:gd name="connsiteY555" fmla="*/ 433114 h 560104"/>
              <a:gd name="connsiteX556" fmla="*/ 3785445 w 11957704"/>
              <a:gd name="connsiteY556" fmla="*/ 457794 h 560104"/>
              <a:gd name="connsiteX557" fmla="*/ 3763039 w 11957704"/>
              <a:gd name="connsiteY557" fmla="*/ 433114 h 560104"/>
              <a:gd name="connsiteX558" fmla="*/ 3763039 w 11957704"/>
              <a:gd name="connsiteY558" fmla="*/ 124611 h 560104"/>
              <a:gd name="connsiteX559" fmla="*/ 3785445 w 11957704"/>
              <a:gd name="connsiteY559" fmla="*/ 104044 h 560104"/>
              <a:gd name="connsiteX560" fmla="*/ 3480520 w 11957704"/>
              <a:gd name="connsiteY560" fmla="*/ 104044 h 560104"/>
              <a:gd name="connsiteX561" fmla="*/ 3503901 w 11957704"/>
              <a:gd name="connsiteY561" fmla="*/ 124611 h 560104"/>
              <a:gd name="connsiteX562" fmla="*/ 3503901 w 11957704"/>
              <a:gd name="connsiteY562" fmla="*/ 433114 h 560104"/>
              <a:gd name="connsiteX563" fmla="*/ 3480520 w 11957704"/>
              <a:gd name="connsiteY563" fmla="*/ 457794 h 560104"/>
              <a:gd name="connsiteX564" fmla="*/ 3457139 w 11957704"/>
              <a:gd name="connsiteY564" fmla="*/ 433114 h 560104"/>
              <a:gd name="connsiteX565" fmla="*/ 3457139 w 11957704"/>
              <a:gd name="connsiteY565" fmla="*/ 124611 h 560104"/>
              <a:gd name="connsiteX566" fmla="*/ 3480520 w 11957704"/>
              <a:gd name="connsiteY566" fmla="*/ 104044 h 560104"/>
              <a:gd name="connsiteX567" fmla="*/ 3174271 w 11957704"/>
              <a:gd name="connsiteY567" fmla="*/ 104044 h 560104"/>
              <a:gd name="connsiteX568" fmla="*/ 3201902 w 11957704"/>
              <a:gd name="connsiteY568" fmla="*/ 124611 h 560104"/>
              <a:gd name="connsiteX569" fmla="*/ 3201902 w 11957704"/>
              <a:gd name="connsiteY569" fmla="*/ 433114 h 560104"/>
              <a:gd name="connsiteX570" fmla="*/ 3174271 w 11957704"/>
              <a:gd name="connsiteY570" fmla="*/ 457794 h 560104"/>
              <a:gd name="connsiteX571" fmla="*/ 3151245 w 11957704"/>
              <a:gd name="connsiteY571" fmla="*/ 433114 h 560104"/>
              <a:gd name="connsiteX572" fmla="*/ 3151245 w 11957704"/>
              <a:gd name="connsiteY572" fmla="*/ 124611 h 560104"/>
              <a:gd name="connsiteX573" fmla="*/ 3174271 w 11957704"/>
              <a:gd name="connsiteY573" fmla="*/ 104044 h 560104"/>
              <a:gd name="connsiteX574" fmla="*/ 2241350 w 11957704"/>
              <a:gd name="connsiteY574" fmla="*/ 104044 h 560104"/>
              <a:gd name="connsiteX575" fmla="*/ 2263756 w 11957704"/>
              <a:gd name="connsiteY575" fmla="*/ 124611 h 560104"/>
              <a:gd name="connsiteX576" fmla="*/ 2263756 w 11957704"/>
              <a:gd name="connsiteY576" fmla="*/ 433114 h 560104"/>
              <a:gd name="connsiteX577" fmla="*/ 2241350 w 11957704"/>
              <a:gd name="connsiteY577" fmla="*/ 457794 h 560104"/>
              <a:gd name="connsiteX578" fmla="*/ 2218944 w 11957704"/>
              <a:gd name="connsiteY578" fmla="*/ 433114 h 560104"/>
              <a:gd name="connsiteX579" fmla="*/ 2218944 w 11957704"/>
              <a:gd name="connsiteY579" fmla="*/ 124611 h 560104"/>
              <a:gd name="connsiteX580" fmla="*/ 2241350 w 11957704"/>
              <a:gd name="connsiteY580" fmla="*/ 104044 h 560104"/>
              <a:gd name="connsiteX581" fmla="*/ 1936426 w 11957704"/>
              <a:gd name="connsiteY581" fmla="*/ 104044 h 560104"/>
              <a:gd name="connsiteX582" fmla="*/ 1959806 w 11957704"/>
              <a:gd name="connsiteY582" fmla="*/ 124611 h 560104"/>
              <a:gd name="connsiteX583" fmla="*/ 1959806 w 11957704"/>
              <a:gd name="connsiteY583" fmla="*/ 433114 h 560104"/>
              <a:gd name="connsiteX584" fmla="*/ 1936426 w 11957704"/>
              <a:gd name="connsiteY584" fmla="*/ 457794 h 560104"/>
              <a:gd name="connsiteX585" fmla="*/ 1913045 w 11957704"/>
              <a:gd name="connsiteY585" fmla="*/ 433114 h 560104"/>
              <a:gd name="connsiteX586" fmla="*/ 1913045 w 11957704"/>
              <a:gd name="connsiteY586" fmla="*/ 124611 h 560104"/>
              <a:gd name="connsiteX587" fmla="*/ 1936426 w 11957704"/>
              <a:gd name="connsiteY587" fmla="*/ 104044 h 560104"/>
              <a:gd name="connsiteX588" fmla="*/ 1630175 w 11957704"/>
              <a:gd name="connsiteY588" fmla="*/ 104044 h 560104"/>
              <a:gd name="connsiteX589" fmla="*/ 1657806 w 11957704"/>
              <a:gd name="connsiteY589" fmla="*/ 124611 h 560104"/>
              <a:gd name="connsiteX590" fmla="*/ 1657806 w 11957704"/>
              <a:gd name="connsiteY590" fmla="*/ 433114 h 560104"/>
              <a:gd name="connsiteX591" fmla="*/ 1630175 w 11957704"/>
              <a:gd name="connsiteY591" fmla="*/ 457794 h 560104"/>
              <a:gd name="connsiteX592" fmla="*/ 1607148 w 11957704"/>
              <a:gd name="connsiteY592" fmla="*/ 433114 h 560104"/>
              <a:gd name="connsiteX593" fmla="*/ 1607148 w 11957704"/>
              <a:gd name="connsiteY593" fmla="*/ 124611 h 560104"/>
              <a:gd name="connsiteX594" fmla="*/ 1630175 w 11957704"/>
              <a:gd name="connsiteY594" fmla="*/ 104044 h 560104"/>
              <a:gd name="connsiteX595" fmla="*/ 735516 w 11957704"/>
              <a:gd name="connsiteY595" fmla="*/ 104044 h 560104"/>
              <a:gd name="connsiteX596" fmla="*/ 757921 w 11957704"/>
              <a:gd name="connsiteY596" fmla="*/ 124611 h 560104"/>
              <a:gd name="connsiteX597" fmla="*/ 757921 w 11957704"/>
              <a:gd name="connsiteY597" fmla="*/ 433114 h 560104"/>
              <a:gd name="connsiteX598" fmla="*/ 735516 w 11957704"/>
              <a:gd name="connsiteY598" fmla="*/ 457794 h 560104"/>
              <a:gd name="connsiteX599" fmla="*/ 713109 w 11957704"/>
              <a:gd name="connsiteY599" fmla="*/ 433114 h 560104"/>
              <a:gd name="connsiteX600" fmla="*/ 713109 w 11957704"/>
              <a:gd name="connsiteY600" fmla="*/ 124611 h 560104"/>
              <a:gd name="connsiteX601" fmla="*/ 735516 w 11957704"/>
              <a:gd name="connsiteY601" fmla="*/ 104044 h 560104"/>
              <a:gd name="connsiteX602" fmla="*/ 430592 w 11957704"/>
              <a:gd name="connsiteY602" fmla="*/ 104044 h 560104"/>
              <a:gd name="connsiteX603" fmla="*/ 453973 w 11957704"/>
              <a:gd name="connsiteY603" fmla="*/ 124611 h 560104"/>
              <a:gd name="connsiteX604" fmla="*/ 453973 w 11957704"/>
              <a:gd name="connsiteY604" fmla="*/ 433114 h 560104"/>
              <a:gd name="connsiteX605" fmla="*/ 430592 w 11957704"/>
              <a:gd name="connsiteY605" fmla="*/ 457794 h 560104"/>
              <a:gd name="connsiteX606" fmla="*/ 407212 w 11957704"/>
              <a:gd name="connsiteY606" fmla="*/ 433114 h 560104"/>
              <a:gd name="connsiteX607" fmla="*/ 407212 w 11957704"/>
              <a:gd name="connsiteY607" fmla="*/ 124611 h 560104"/>
              <a:gd name="connsiteX608" fmla="*/ 430592 w 11957704"/>
              <a:gd name="connsiteY608" fmla="*/ 104044 h 560104"/>
              <a:gd name="connsiteX609" fmla="*/ 124342 w 11957704"/>
              <a:gd name="connsiteY609" fmla="*/ 104044 h 560104"/>
              <a:gd name="connsiteX610" fmla="*/ 151974 w 11957704"/>
              <a:gd name="connsiteY610" fmla="*/ 124611 h 560104"/>
              <a:gd name="connsiteX611" fmla="*/ 151974 w 11957704"/>
              <a:gd name="connsiteY611" fmla="*/ 433114 h 560104"/>
              <a:gd name="connsiteX612" fmla="*/ 124342 w 11957704"/>
              <a:gd name="connsiteY612" fmla="*/ 457794 h 560104"/>
              <a:gd name="connsiteX613" fmla="*/ 101315 w 11957704"/>
              <a:gd name="connsiteY613" fmla="*/ 433114 h 560104"/>
              <a:gd name="connsiteX614" fmla="*/ 101315 w 11957704"/>
              <a:gd name="connsiteY614" fmla="*/ 124611 h 560104"/>
              <a:gd name="connsiteX615" fmla="*/ 124342 w 11957704"/>
              <a:gd name="connsiteY615" fmla="*/ 104044 h 560104"/>
              <a:gd name="connsiteX616" fmla="*/ 11611245 w 11957704"/>
              <a:gd name="connsiteY616" fmla="*/ 65895 h 560104"/>
              <a:gd name="connsiteX617" fmla="*/ 11634271 w 11957704"/>
              <a:gd name="connsiteY617" fmla="*/ 86487 h 560104"/>
              <a:gd name="connsiteX618" fmla="*/ 11634271 w 11957704"/>
              <a:gd name="connsiteY618" fmla="*/ 473618 h 560104"/>
              <a:gd name="connsiteX619" fmla="*/ 11611245 w 11957704"/>
              <a:gd name="connsiteY619" fmla="*/ 494210 h 560104"/>
              <a:gd name="connsiteX620" fmla="*/ 11583613 w 11957704"/>
              <a:gd name="connsiteY620" fmla="*/ 473618 h 560104"/>
              <a:gd name="connsiteX621" fmla="*/ 11583613 w 11957704"/>
              <a:gd name="connsiteY621" fmla="*/ 86487 h 560104"/>
              <a:gd name="connsiteX622" fmla="*/ 11611245 w 11957704"/>
              <a:gd name="connsiteY622" fmla="*/ 65895 h 560104"/>
              <a:gd name="connsiteX623" fmla="*/ 10105410 w 11957704"/>
              <a:gd name="connsiteY623" fmla="*/ 65895 h 560104"/>
              <a:gd name="connsiteX624" fmla="*/ 10128436 w 11957704"/>
              <a:gd name="connsiteY624" fmla="*/ 86487 h 560104"/>
              <a:gd name="connsiteX625" fmla="*/ 10128436 w 11957704"/>
              <a:gd name="connsiteY625" fmla="*/ 473618 h 560104"/>
              <a:gd name="connsiteX626" fmla="*/ 10105410 w 11957704"/>
              <a:gd name="connsiteY626" fmla="*/ 494210 h 560104"/>
              <a:gd name="connsiteX627" fmla="*/ 10077778 w 11957704"/>
              <a:gd name="connsiteY627" fmla="*/ 473618 h 560104"/>
              <a:gd name="connsiteX628" fmla="*/ 10077778 w 11957704"/>
              <a:gd name="connsiteY628" fmla="*/ 86487 h 560104"/>
              <a:gd name="connsiteX629" fmla="*/ 10105410 w 11957704"/>
              <a:gd name="connsiteY629" fmla="*/ 65895 h 560104"/>
              <a:gd name="connsiteX630" fmla="*/ 8561318 w 11957704"/>
              <a:gd name="connsiteY630" fmla="*/ 65895 h 560104"/>
              <a:gd name="connsiteX631" fmla="*/ 8584344 w 11957704"/>
              <a:gd name="connsiteY631" fmla="*/ 86487 h 560104"/>
              <a:gd name="connsiteX632" fmla="*/ 8584344 w 11957704"/>
              <a:gd name="connsiteY632" fmla="*/ 473618 h 560104"/>
              <a:gd name="connsiteX633" fmla="*/ 8561318 w 11957704"/>
              <a:gd name="connsiteY633" fmla="*/ 494210 h 560104"/>
              <a:gd name="connsiteX634" fmla="*/ 8533686 w 11957704"/>
              <a:gd name="connsiteY634" fmla="*/ 473618 h 560104"/>
              <a:gd name="connsiteX635" fmla="*/ 8533686 w 11957704"/>
              <a:gd name="connsiteY635" fmla="*/ 86487 h 560104"/>
              <a:gd name="connsiteX636" fmla="*/ 8561318 w 11957704"/>
              <a:gd name="connsiteY636" fmla="*/ 65895 h 560104"/>
              <a:gd name="connsiteX637" fmla="*/ 7055482 w 11957704"/>
              <a:gd name="connsiteY637" fmla="*/ 65895 h 560104"/>
              <a:gd name="connsiteX638" fmla="*/ 7078509 w 11957704"/>
              <a:gd name="connsiteY638" fmla="*/ 86487 h 560104"/>
              <a:gd name="connsiteX639" fmla="*/ 7078509 w 11957704"/>
              <a:gd name="connsiteY639" fmla="*/ 473618 h 560104"/>
              <a:gd name="connsiteX640" fmla="*/ 7055482 w 11957704"/>
              <a:gd name="connsiteY640" fmla="*/ 494210 h 560104"/>
              <a:gd name="connsiteX641" fmla="*/ 7027851 w 11957704"/>
              <a:gd name="connsiteY641" fmla="*/ 473618 h 560104"/>
              <a:gd name="connsiteX642" fmla="*/ 7027851 w 11957704"/>
              <a:gd name="connsiteY642" fmla="*/ 86487 h 560104"/>
              <a:gd name="connsiteX643" fmla="*/ 7055482 w 11957704"/>
              <a:gd name="connsiteY643" fmla="*/ 65895 h 560104"/>
              <a:gd name="connsiteX644" fmla="*/ 5596545 w 11957704"/>
              <a:gd name="connsiteY644" fmla="*/ 65895 h 560104"/>
              <a:gd name="connsiteX645" fmla="*/ 5619572 w 11957704"/>
              <a:gd name="connsiteY645" fmla="*/ 86487 h 560104"/>
              <a:gd name="connsiteX646" fmla="*/ 5619572 w 11957704"/>
              <a:gd name="connsiteY646" fmla="*/ 473618 h 560104"/>
              <a:gd name="connsiteX647" fmla="*/ 5596545 w 11957704"/>
              <a:gd name="connsiteY647" fmla="*/ 494210 h 560104"/>
              <a:gd name="connsiteX648" fmla="*/ 5568914 w 11957704"/>
              <a:gd name="connsiteY648" fmla="*/ 473618 h 560104"/>
              <a:gd name="connsiteX649" fmla="*/ 5568914 w 11957704"/>
              <a:gd name="connsiteY649" fmla="*/ 86487 h 560104"/>
              <a:gd name="connsiteX650" fmla="*/ 5596545 w 11957704"/>
              <a:gd name="connsiteY650" fmla="*/ 65895 h 560104"/>
              <a:gd name="connsiteX651" fmla="*/ 4090711 w 11957704"/>
              <a:gd name="connsiteY651" fmla="*/ 65895 h 560104"/>
              <a:gd name="connsiteX652" fmla="*/ 4113737 w 11957704"/>
              <a:gd name="connsiteY652" fmla="*/ 86487 h 560104"/>
              <a:gd name="connsiteX653" fmla="*/ 4113737 w 11957704"/>
              <a:gd name="connsiteY653" fmla="*/ 473618 h 560104"/>
              <a:gd name="connsiteX654" fmla="*/ 4090711 w 11957704"/>
              <a:gd name="connsiteY654" fmla="*/ 494210 h 560104"/>
              <a:gd name="connsiteX655" fmla="*/ 4063092 w 11957704"/>
              <a:gd name="connsiteY655" fmla="*/ 473618 h 560104"/>
              <a:gd name="connsiteX656" fmla="*/ 4063092 w 11957704"/>
              <a:gd name="connsiteY656" fmla="*/ 86487 h 560104"/>
              <a:gd name="connsiteX657" fmla="*/ 4090711 w 11957704"/>
              <a:gd name="connsiteY657" fmla="*/ 65895 h 560104"/>
              <a:gd name="connsiteX658" fmla="*/ 2546629 w 11957704"/>
              <a:gd name="connsiteY658" fmla="*/ 65895 h 560104"/>
              <a:gd name="connsiteX659" fmla="*/ 2569653 w 11957704"/>
              <a:gd name="connsiteY659" fmla="*/ 86487 h 560104"/>
              <a:gd name="connsiteX660" fmla="*/ 2569653 w 11957704"/>
              <a:gd name="connsiteY660" fmla="*/ 473618 h 560104"/>
              <a:gd name="connsiteX661" fmla="*/ 2546629 w 11957704"/>
              <a:gd name="connsiteY661" fmla="*/ 494210 h 560104"/>
              <a:gd name="connsiteX662" fmla="*/ 2518997 w 11957704"/>
              <a:gd name="connsiteY662" fmla="*/ 473618 h 560104"/>
              <a:gd name="connsiteX663" fmla="*/ 2518997 w 11957704"/>
              <a:gd name="connsiteY663" fmla="*/ 86487 h 560104"/>
              <a:gd name="connsiteX664" fmla="*/ 2546629 w 11957704"/>
              <a:gd name="connsiteY664" fmla="*/ 65895 h 560104"/>
              <a:gd name="connsiteX665" fmla="*/ 1040795 w 11957704"/>
              <a:gd name="connsiteY665" fmla="*/ 65895 h 560104"/>
              <a:gd name="connsiteX666" fmla="*/ 1063820 w 11957704"/>
              <a:gd name="connsiteY666" fmla="*/ 86487 h 560104"/>
              <a:gd name="connsiteX667" fmla="*/ 1063820 w 11957704"/>
              <a:gd name="connsiteY667" fmla="*/ 473618 h 560104"/>
              <a:gd name="connsiteX668" fmla="*/ 1040795 w 11957704"/>
              <a:gd name="connsiteY668" fmla="*/ 494210 h 560104"/>
              <a:gd name="connsiteX669" fmla="*/ 1013163 w 11957704"/>
              <a:gd name="connsiteY669" fmla="*/ 473618 h 560104"/>
              <a:gd name="connsiteX670" fmla="*/ 1013163 w 11957704"/>
              <a:gd name="connsiteY670" fmla="*/ 86487 h 560104"/>
              <a:gd name="connsiteX671" fmla="*/ 1040795 w 11957704"/>
              <a:gd name="connsiteY671" fmla="*/ 65895 h 560104"/>
              <a:gd name="connsiteX672" fmla="*/ 11203675 w 11957704"/>
              <a:gd name="connsiteY672" fmla="*/ 0 h 560104"/>
              <a:gd name="connsiteX673" fmla="*/ 11227056 w 11957704"/>
              <a:gd name="connsiteY673" fmla="*/ 20592 h 560104"/>
              <a:gd name="connsiteX674" fmla="*/ 11227056 w 11957704"/>
              <a:gd name="connsiteY674" fmla="*/ 539512 h 560104"/>
              <a:gd name="connsiteX675" fmla="*/ 11203675 w 11957704"/>
              <a:gd name="connsiteY675" fmla="*/ 560104 h 560104"/>
              <a:gd name="connsiteX676" fmla="*/ 11180295 w 11957704"/>
              <a:gd name="connsiteY676" fmla="*/ 539512 h 560104"/>
              <a:gd name="connsiteX677" fmla="*/ 11180295 w 11957704"/>
              <a:gd name="connsiteY677" fmla="*/ 20592 h 560104"/>
              <a:gd name="connsiteX678" fmla="*/ 11203675 w 11957704"/>
              <a:gd name="connsiteY678" fmla="*/ 0 h 560104"/>
              <a:gd name="connsiteX679" fmla="*/ 10796108 w 11957704"/>
              <a:gd name="connsiteY679" fmla="*/ 0 h 560104"/>
              <a:gd name="connsiteX680" fmla="*/ 10823740 w 11957704"/>
              <a:gd name="connsiteY680" fmla="*/ 20592 h 560104"/>
              <a:gd name="connsiteX681" fmla="*/ 10823740 w 11957704"/>
              <a:gd name="connsiteY681" fmla="*/ 539512 h 560104"/>
              <a:gd name="connsiteX682" fmla="*/ 10796108 w 11957704"/>
              <a:gd name="connsiteY682" fmla="*/ 560104 h 560104"/>
              <a:gd name="connsiteX683" fmla="*/ 10773082 w 11957704"/>
              <a:gd name="connsiteY683" fmla="*/ 539512 h 560104"/>
              <a:gd name="connsiteX684" fmla="*/ 10773082 w 11957704"/>
              <a:gd name="connsiteY684" fmla="*/ 20592 h 560104"/>
              <a:gd name="connsiteX685" fmla="*/ 10796108 w 11957704"/>
              <a:gd name="connsiteY685" fmla="*/ 0 h 560104"/>
              <a:gd name="connsiteX686" fmla="*/ 9697841 w 11957704"/>
              <a:gd name="connsiteY686" fmla="*/ 0 h 560104"/>
              <a:gd name="connsiteX687" fmla="*/ 9721221 w 11957704"/>
              <a:gd name="connsiteY687" fmla="*/ 20592 h 560104"/>
              <a:gd name="connsiteX688" fmla="*/ 9721221 w 11957704"/>
              <a:gd name="connsiteY688" fmla="*/ 539512 h 560104"/>
              <a:gd name="connsiteX689" fmla="*/ 9697841 w 11957704"/>
              <a:gd name="connsiteY689" fmla="*/ 560104 h 560104"/>
              <a:gd name="connsiteX690" fmla="*/ 9674460 w 11957704"/>
              <a:gd name="connsiteY690" fmla="*/ 539512 h 560104"/>
              <a:gd name="connsiteX691" fmla="*/ 9674460 w 11957704"/>
              <a:gd name="connsiteY691" fmla="*/ 20592 h 560104"/>
              <a:gd name="connsiteX692" fmla="*/ 9697841 w 11957704"/>
              <a:gd name="connsiteY692" fmla="*/ 0 h 560104"/>
              <a:gd name="connsiteX693" fmla="*/ 9290273 w 11957704"/>
              <a:gd name="connsiteY693" fmla="*/ 0 h 560104"/>
              <a:gd name="connsiteX694" fmla="*/ 9317905 w 11957704"/>
              <a:gd name="connsiteY694" fmla="*/ 20592 h 560104"/>
              <a:gd name="connsiteX695" fmla="*/ 9317905 w 11957704"/>
              <a:gd name="connsiteY695" fmla="*/ 539512 h 560104"/>
              <a:gd name="connsiteX696" fmla="*/ 9290273 w 11957704"/>
              <a:gd name="connsiteY696" fmla="*/ 560104 h 560104"/>
              <a:gd name="connsiteX697" fmla="*/ 9267247 w 11957704"/>
              <a:gd name="connsiteY697" fmla="*/ 539512 h 560104"/>
              <a:gd name="connsiteX698" fmla="*/ 9267247 w 11957704"/>
              <a:gd name="connsiteY698" fmla="*/ 20592 h 560104"/>
              <a:gd name="connsiteX699" fmla="*/ 9290273 w 11957704"/>
              <a:gd name="connsiteY699" fmla="*/ 0 h 560104"/>
              <a:gd name="connsiteX700" fmla="*/ 8153748 w 11957704"/>
              <a:gd name="connsiteY700" fmla="*/ 0 h 560104"/>
              <a:gd name="connsiteX701" fmla="*/ 8177129 w 11957704"/>
              <a:gd name="connsiteY701" fmla="*/ 20592 h 560104"/>
              <a:gd name="connsiteX702" fmla="*/ 8177129 w 11957704"/>
              <a:gd name="connsiteY702" fmla="*/ 539512 h 560104"/>
              <a:gd name="connsiteX703" fmla="*/ 8153748 w 11957704"/>
              <a:gd name="connsiteY703" fmla="*/ 560104 h 560104"/>
              <a:gd name="connsiteX704" fmla="*/ 8130368 w 11957704"/>
              <a:gd name="connsiteY704" fmla="*/ 539512 h 560104"/>
              <a:gd name="connsiteX705" fmla="*/ 8130368 w 11957704"/>
              <a:gd name="connsiteY705" fmla="*/ 20592 h 560104"/>
              <a:gd name="connsiteX706" fmla="*/ 8153748 w 11957704"/>
              <a:gd name="connsiteY706" fmla="*/ 0 h 560104"/>
              <a:gd name="connsiteX707" fmla="*/ 7746181 w 11957704"/>
              <a:gd name="connsiteY707" fmla="*/ 0 h 560104"/>
              <a:gd name="connsiteX708" fmla="*/ 7773813 w 11957704"/>
              <a:gd name="connsiteY708" fmla="*/ 20592 h 560104"/>
              <a:gd name="connsiteX709" fmla="*/ 7773813 w 11957704"/>
              <a:gd name="connsiteY709" fmla="*/ 539512 h 560104"/>
              <a:gd name="connsiteX710" fmla="*/ 7746181 w 11957704"/>
              <a:gd name="connsiteY710" fmla="*/ 560104 h 560104"/>
              <a:gd name="connsiteX711" fmla="*/ 7723155 w 11957704"/>
              <a:gd name="connsiteY711" fmla="*/ 539512 h 560104"/>
              <a:gd name="connsiteX712" fmla="*/ 7723155 w 11957704"/>
              <a:gd name="connsiteY712" fmla="*/ 20592 h 560104"/>
              <a:gd name="connsiteX713" fmla="*/ 7746181 w 11957704"/>
              <a:gd name="connsiteY713" fmla="*/ 0 h 560104"/>
              <a:gd name="connsiteX714" fmla="*/ 6647913 w 11957704"/>
              <a:gd name="connsiteY714" fmla="*/ 0 h 560104"/>
              <a:gd name="connsiteX715" fmla="*/ 6671294 w 11957704"/>
              <a:gd name="connsiteY715" fmla="*/ 20592 h 560104"/>
              <a:gd name="connsiteX716" fmla="*/ 6671294 w 11957704"/>
              <a:gd name="connsiteY716" fmla="*/ 539512 h 560104"/>
              <a:gd name="connsiteX717" fmla="*/ 6647913 w 11957704"/>
              <a:gd name="connsiteY717" fmla="*/ 560104 h 560104"/>
              <a:gd name="connsiteX718" fmla="*/ 6624533 w 11957704"/>
              <a:gd name="connsiteY718" fmla="*/ 539512 h 560104"/>
              <a:gd name="connsiteX719" fmla="*/ 6624533 w 11957704"/>
              <a:gd name="connsiteY719" fmla="*/ 20592 h 560104"/>
              <a:gd name="connsiteX720" fmla="*/ 6647913 w 11957704"/>
              <a:gd name="connsiteY720" fmla="*/ 0 h 560104"/>
              <a:gd name="connsiteX721" fmla="*/ 6240346 w 11957704"/>
              <a:gd name="connsiteY721" fmla="*/ 0 h 560104"/>
              <a:gd name="connsiteX722" fmla="*/ 6267978 w 11957704"/>
              <a:gd name="connsiteY722" fmla="*/ 20592 h 560104"/>
              <a:gd name="connsiteX723" fmla="*/ 6267978 w 11957704"/>
              <a:gd name="connsiteY723" fmla="*/ 539512 h 560104"/>
              <a:gd name="connsiteX724" fmla="*/ 6240346 w 11957704"/>
              <a:gd name="connsiteY724" fmla="*/ 560104 h 560104"/>
              <a:gd name="connsiteX725" fmla="*/ 6217320 w 11957704"/>
              <a:gd name="connsiteY725" fmla="*/ 539512 h 560104"/>
              <a:gd name="connsiteX726" fmla="*/ 6217320 w 11957704"/>
              <a:gd name="connsiteY726" fmla="*/ 20592 h 560104"/>
              <a:gd name="connsiteX727" fmla="*/ 6240346 w 11957704"/>
              <a:gd name="connsiteY727" fmla="*/ 0 h 560104"/>
              <a:gd name="connsiteX728" fmla="*/ 5188978 w 11957704"/>
              <a:gd name="connsiteY728" fmla="*/ 0 h 560104"/>
              <a:gd name="connsiteX729" fmla="*/ 5212357 w 11957704"/>
              <a:gd name="connsiteY729" fmla="*/ 20592 h 560104"/>
              <a:gd name="connsiteX730" fmla="*/ 5212357 w 11957704"/>
              <a:gd name="connsiteY730" fmla="*/ 539512 h 560104"/>
              <a:gd name="connsiteX731" fmla="*/ 5188978 w 11957704"/>
              <a:gd name="connsiteY731" fmla="*/ 560104 h 560104"/>
              <a:gd name="connsiteX732" fmla="*/ 5165597 w 11957704"/>
              <a:gd name="connsiteY732" fmla="*/ 539512 h 560104"/>
              <a:gd name="connsiteX733" fmla="*/ 5165597 w 11957704"/>
              <a:gd name="connsiteY733" fmla="*/ 20592 h 560104"/>
              <a:gd name="connsiteX734" fmla="*/ 5188978 w 11957704"/>
              <a:gd name="connsiteY734" fmla="*/ 0 h 560104"/>
              <a:gd name="connsiteX735" fmla="*/ 4781410 w 11957704"/>
              <a:gd name="connsiteY735" fmla="*/ 0 h 560104"/>
              <a:gd name="connsiteX736" fmla="*/ 4809041 w 11957704"/>
              <a:gd name="connsiteY736" fmla="*/ 20592 h 560104"/>
              <a:gd name="connsiteX737" fmla="*/ 4809041 w 11957704"/>
              <a:gd name="connsiteY737" fmla="*/ 539512 h 560104"/>
              <a:gd name="connsiteX738" fmla="*/ 4781410 w 11957704"/>
              <a:gd name="connsiteY738" fmla="*/ 560104 h 560104"/>
              <a:gd name="connsiteX739" fmla="*/ 4758383 w 11957704"/>
              <a:gd name="connsiteY739" fmla="*/ 539512 h 560104"/>
              <a:gd name="connsiteX740" fmla="*/ 4758383 w 11957704"/>
              <a:gd name="connsiteY740" fmla="*/ 20592 h 560104"/>
              <a:gd name="connsiteX741" fmla="*/ 4781410 w 11957704"/>
              <a:gd name="connsiteY741" fmla="*/ 0 h 560104"/>
              <a:gd name="connsiteX742" fmla="*/ 3683153 w 11957704"/>
              <a:gd name="connsiteY742" fmla="*/ 0 h 560104"/>
              <a:gd name="connsiteX743" fmla="*/ 3706534 w 11957704"/>
              <a:gd name="connsiteY743" fmla="*/ 20592 h 560104"/>
              <a:gd name="connsiteX744" fmla="*/ 3706534 w 11957704"/>
              <a:gd name="connsiteY744" fmla="*/ 539512 h 560104"/>
              <a:gd name="connsiteX745" fmla="*/ 3683153 w 11957704"/>
              <a:gd name="connsiteY745" fmla="*/ 560104 h 560104"/>
              <a:gd name="connsiteX746" fmla="*/ 3659773 w 11957704"/>
              <a:gd name="connsiteY746" fmla="*/ 539512 h 560104"/>
              <a:gd name="connsiteX747" fmla="*/ 3659773 w 11957704"/>
              <a:gd name="connsiteY747" fmla="*/ 20592 h 560104"/>
              <a:gd name="connsiteX748" fmla="*/ 3683153 w 11957704"/>
              <a:gd name="connsiteY748" fmla="*/ 0 h 560104"/>
              <a:gd name="connsiteX749" fmla="*/ 3275586 w 11957704"/>
              <a:gd name="connsiteY749" fmla="*/ 0 h 560104"/>
              <a:gd name="connsiteX750" fmla="*/ 3303219 w 11957704"/>
              <a:gd name="connsiteY750" fmla="*/ 20592 h 560104"/>
              <a:gd name="connsiteX751" fmla="*/ 3303219 w 11957704"/>
              <a:gd name="connsiteY751" fmla="*/ 539512 h 560104"/>
              <a:gd name="connsiteX752" fmla="*/ 3275586 w 11957704"/>
              <a:gd name="connsiteY752" fmla="*/ 560104 h 560104"/>
              <a:gd name="connsiteX753" fmla="*/ 3252560 w 11957704"/>
              <a:gd name="connsiteY753" fmla="*/ 539512 h 560104"/>
              <a:gd name="connsiteX754" fmla="*/ 3252560 w 11957704"/>
              <a:gd name="connsiteY754" fmla="*/ 20592 h 560104"/>
              <a:gd name="connsiteX755" fmla="*/ 3275586 w 11957704"/>
              <a:gd name="connsiteY755" fmla="*/ 0 h 560104"/>
              <a:gd name="connsiteX756" fmla="*/ 2139060 w 11957704"/>
              <a:gd name="connsiteY756" fmla="*/ 0 h 560104"/>
              <a:gd name="connsiteX757" fmla="*/ 2162440 w 11957704"/>
              <a:gd name="connsiteY757" fmla="*/ 20592 h 560104"/>
              <a:gd name="connsiteX758" fmla="*/ 2162440 w 11957704"/>
              <a:gd name="connsiteY758" fmla="*/ 539512 h 560104"/>
              <a:gd name="connsiteX759" fmla="*/ 2139060 w 11957704"/>
              <a:gd name="connsiteY759" fmla="*/ 560104 h 560104"/>
              <a:gd name="connsiteX760" fmla="*/ 2115679 w 11957704"/>
              <a:gd name="connsiteY760" fmla="*/ 539512 h 560104"/>
              <a:gd name="connsiteX761" fmla="*/ 2115679 w 11957704"/>
              <a:gd name="connsiteY761" fmla="*/ 20592 h 560104"/>
              <a:gd name="connsiteX762" fmla="*/ 2139060 w 11957704"/>
              <a:gd name="connsiteY762" fmla="*/ 0 h 560104"/>
              <a:gd name="connsiteX763" fmla="*/ 1731492 w 11957704"/>
              <a:gd name="connsiteY763" fmla="*/ 0 h 560104"/>
              <a:gd name="connsiteX764" fmla="*/ 1759123 w 11957704"/>
              <a:gd name="connsiteY764" fmla="*/ 20592 h 560104"/>
              <a:gd name="connsiteX765" fmla="*/ 1759123 w 11957704"/>
              <a:gd name="connsiteY765" fmla="*/ 539512 h 560104"/>
              <a:gd name="connsiteX766" fmla="*/ 1731492 w 11957704"/>
              <a:gd name="connsiteY766" fmla="*/ 560104 h 560104"/>
              <a:gd name="connsiteX767" fmla="*/ 1708466 w 11957704"/>
              <a:gd name="connsiteY767" fmla="*/ 539512 h 560104"/>
              <a:gd name="connsiteX768" fmla="*/ 1708466 w 11957704"/>
              <a:gd name="connsiteY768" fmla="*/ 20592 h 560104"/>
              <a:gd name="connsiteX769" fmla="*/ 1731492 w 11957704"/>
              <a:gd name="connsiteY769" fmla="*/ 0 h 560104"/>
              <a:gd name="connsiteX770" fmla="*/ 633226 w 11957704"/>
              <a:gd name="connsiteY770" fmla="*/ 0 h 560104"/>
              <a:gd name="connsiteX771" fmla="*/ 656606 w 11957704"/>
              <a:gd name="connsiteY771" fmla="*/ 20592 h 560104"/>
              <a:gd name="connsiteX772" fmla="*/ 656606 w 11957704"/>
              <a:gd name="connsiteY772" fmla="*/ 539512 h 560104"/>
              <a:gd name="connsiteX773" fmla="*/ 633226 w 11957704"/>
              <a:gd name="connsiteY773" fmla="*/ 560104 h 560104"/>
              <a:gd name="connsiteX774" fmla="*/ 609845 w 11957704"/>
              <a:gd name="connsiteY774" fmla="*/ 539512 h 560104"/>
              <a:gd name="connsiteX775" fmla="*/ 609845 w 11957704"/>
              <a:gd name="connsiteY775" fmla="*/ 20592 h 560104"/>
              <a:gd name="connsiteX776" fmla="*/ 633226 w 11957704"/>
              <a:gd name="connsiteY776" fmla="*/ 0 h 560104"/>
              <a:gd name="connsiteX777" fmla="*/ 225659 w 11957704"/>
              <a:gd name="connsiteY777" fmla="*/ 0 h 560104"/>
              <a:gd name="connsiteX778" fmla="*/ 253290 w 11957704"/>
              <a:gd name="connsiteY778" fmla="*/ 20592 h 560104"/>
              <a:gd name="connsiteX779" fmla="*/ 253290 w 11957704"/>
              <a:gd name="connsiteY779" fmla="*/ 539512 h 560104"/>
              <a:gd name="connsiteX780" fmla="*/ 225659 w 11957704"/>
              <a:gd name="connsiteY780" fmla="*/ 560104 h 560104"/>
              <a:gd name="connsiteX781" fmla="*/ 202632 w 11957704"/>
              <a:gd name="connsiteY781" fmla="*/ 539512 h 560104"/>
              <a:gd name="connsiteX782" fmla="*/ 202632 w 11957704"/>
              <a:gd name="connsiteY782" fmla="*/ 20592 h 560104"/>
              <a:gd name="connsiteX783" fmla="*/ 225659 w 11957704"/>
              <a:gd name="connsiteY783" fmla="*/ 0 h 56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</a:cxnLst>
            <a:rect l="l" t="t" r="r" b="b"/>
            <a:pathLst>
              <a:path w="11957704" h="560104">
                <a:moveTo>
                  <a:pt x="11810158" y="209821"/>
                </a:moveTo>
                <a:cubicBezTo>
                  <a:pt x="11824505" y="209821"/>
                  <a:pt x="11838852" y="222275"/>
                  <a:pt x="11838852" y="234729"/>
                </a:cubicBezTo>
                <a:cubicBezTo>
                  <a:pt x="11838852" y="326057"/>
                  <a:pt x="11838852" y="326057"/>
                  <a:pt x="11838852" y="326057"/>
                </a:cubicBezTo>
                <a:cubicBezTo>
                  <a:pt x="11838852" y="338511"/>
                  <a:pt x="11824505" y="346813"/>
                  <a:pt x="11810158" y="346813"/>
                </a:cubicBezTo>
                <a:cubicBezTo>
                  <a:pt x="11795811" y="346813"/>
                  <a:pt x="11786246" y="338511"/>
                  <a:pt x="11786246" y="326057"/>
                </a:cubicBezTo>
                <a:cubicBezTo>
                  <a:pt x="11786246" y="234729"/>
                  <a:pt x="11786246" y="234729"/>
                  <a:pt x="11786246" y="234729"/>
                </a:cubicBezTo>
                <a:cubicBezTo>
                  <a:pt x="11786246" y="222275"/>
                  <a:pt x="11795811" y="209821"/>
                  <a:pt x="11810158" y="209821"/>
                </a:cubicBezTo>
                <a:close/>
                <a:moveTo>
                  <a:pt x="11407725" y="209821"/>
                </a:moveTo>
                <a:cubicBezTo>
                  <a:pt x="11422072" y="209821"/>
                  <a:pt x="11431637" y="222275"/>
                  <a:pt x="11431637" y="234729"/>
                </a:cubicBezTo>
                <a:cubicBezTo>
                  <a:pt x="11431637" y="326057"/>
                  <a:pt x="11431637" y="326057"/>
                  <a:pt x="11431637" y="326057"/>
                </a:cubicBezTo>
                <a:cubicBezTo>
                  <a:pt x="11431637" y="338511"/>
                  <a:pt x="11422072" y="346813"/>
                  <a:pt x="11407725" y="346813"/>
                </a:cubicBezTo>
                <a:cubicBezTo>
                  <a:pt x="11393378" y="346813"/>
                  <a:pt x="11379031" y="338511"/>
                  <a:pt x="11379031" y="326057"/>
                </a:cubicBezTo>
                <a:cubicBezTo>
                  <a:pt x="11379031" y="234729"/>
                  <a:pt x="11379031" y="234729"/>
                  <a:pt x="11379031" y="234729"/>
                </a:cubicBezTo>
                <a:cubicBezTo>
                  <a:pt x="11379031" y="222275"/>
                  <a:pt x="11393378" y="209821"/>
                  <a:pt x="11407725" y="209821"/>
                </a:cubicBezTo>
                <a:close/>
                <a:moveTo>
                  <a:pt x="10304323" y="209821"/>
                </a:moveTo>
                <a:cubicBezTo>
                  <a:pt x="10318670" y="209821"/>
                  <a:pt x="10333017" y="222275"/>
                  <a:pt x="10333017" y="234729"/>
                </a:cubicBezTo>
                <a:cubicBezTo>
                  <a:pt x="10333017" y="326057"/>
                  <a:pt x="10333017" y="326057"/>
                  <a:pt x="10333017" y="326057"/>
                </a:cubicBezTo>
                <a:cubicBezTo>
                  <a:pt x="10333017" y="338511"/>
                  <a:pt x="10318670" y="346813"/>
                  <a:pt x="10304323" y="346813"/>
                </a:cubicBezTo>
                <a:cubicBezTo>
                  <a:pt x="10289976" y="346813"/>
                  <a:pt x="10280411" y="338511"/>
                  <a:pt x="10280411" y="326057"/>
                </a:cubicBezTo>
                <a:cubicBezTo>
                  <a:pt x="10280411" y="234729"/>
                  <a:pt x="10280411" y="234729"/>
                  <a:pt x="10280411" y="234729"/>
                </a:cubicBezTo>
                <a:cubicBezTo>
                  <a:pt x="10280411" y="222275"/>
                  <a:pt x="10289976" y="209821"/>
                  <a:pt x="10304323" y="209821"/>
                </a:cubicBezTo>
                <a:close/>
                <a:moveTo>
                  <a:pt x="9901890" y="209821"/>
                </a:moveTo>
                <a:cubicBezTo>
                  <a:pt x="9916237" y="209821"/>
                  <a:pt x="9925802" y="222275"/>
                  <a:pt x="9925802" y="234729"/>
                </a:cubicBezTo>
                <a:cubicBezTo>
                  <a:pt x="9925802" y="326057"/>
                  <a:pt x="9925802" y="326057"/>
                  <a:pt x="9925802" y="326057"/>
                </a:cubicBezTo>
                <a:cubicBezTo>
                  <a:pt x="9925802" y="338511"/>
                  <a:pt x="9916237" y="346813"/>
                  <a:pt x="9901890" y="346813"/>
                </a:cubicBezTo>
                <a:cubicBezTo>
                  <a:pt x="9887543" y="346813"/>
                  <a:pt x="9873196" y="338511"/>
                  <a:pt x="9873196" y="326057"/>
                </a:cubicBezTo>
                <a:cubicBezTo>
                  <a:pt x="9873196" y="234729"/>
                  <a:pt x="9873196" y="234729"/>
                  <a:pt x="9873196" y="234729"/>
                </a:cubicBezTo>
                <a:cubicBezTo>
                  <a:pt x="9873196" y="222275"/>
                  <a:pt x="9887543" y="209821"/>
                  <a:pt x="9901890" y="209821"/>
                </a:cubicBezTo>
                <a:close/>
                <a:moveTo>
                  <a:pt x="8760231" y="209821"/>
                </a:moveTo>
                <a:cubicBezTo>
                  <a:pt x="8774578" y="209821"/>
                  <a:pt x="8788925" y="222275"/>
                  <a:pt x="8788925" y="234729"/>
                </a:cubicBezTo>
                <a:cubicBezTo>
                  <a:pt x="8788925" y="326057"/>
                  <a:pt x="8788925" y="326057"/>
                  <a:pt x="8788925" y="326057"/>
                </a:cubicBezTo>
                <a:cubicBezTo>
                  <a:pt x="8788925" y="338511"/>
                  <a:pt x="8774578" y="346813"/>
                  <a:pt x="8760231" y="346813"/>
                </a:cubicBezTo>
                <a:cubicBezTo>
                  <a:pt x="8745884" y="346813"/>
                  <a:pt x="8736319" y="338511"/>
                  <a:pt x="8736319" y="326057"/>
                </a:cubicBezTo>
                <a:cubicBezTo>
                  <a:pt x="8736319" y="234729"/>
                  <a:pt x="8736319" y="234729"/>
                  <a:pt x="8736319" y="234729"/>
                </a:cubicBezTo>
                <a:cubicBezTo>
                  <a:pt x="8736319" y="222275"/>
                  <a:pt x="8745884" y="209821"/>
                  <a:pt x="8760231" y="209821"/>
                </a:cubicBezTo>
                <a:close/>
                <a:moveTo>
                  <a:pt x="8357798" y="209821"/>
                </a:moveTo>
                <a:cubicBezTo>
                  <a:pt x="8372145" y="209821"/>
                  <a:pt x="8381710" y="222275"/>
                  <a:pt x="8381710" y="234729"/>
                </a:cubicBezTo>
                <a:cubicBezTo>
                  <a:pt x="8381710" y="326057"/>
                  <a:pt x="8381710" y="326057"/>
                  <a:pt x="8381710" y="326057"/>
                </a:cubicBezTo>
                <a:cubicBezTo>
                  <a:pt x="8381710" y="338511"/>
                  <a:pt x="8372145" y="346813"/>
                  <a:pt x="8357798" y="346813"/>
                </a:cubicBezTo>
                <a:cubicBezTo>
                  <a:pt x="8343451" y="346813"/>
                  <a:pt x="8329104" y="338511"/>
                  <a:pt x="8329104" y="326057"/>
                </a:cubicBezTo>
                <a:cubicBezTo>
                  <a:pt x="8329104" y="234729"/>
                  <a:pt x="8329104" y="234729"/>
                  <a:pt x="8329104" y="234729"/>
                </a:cubicBezTo>
                <a:cubicBezTo>
                  <a:pt x="8329104" y="222275"/>
                  <a:pt x="8343451" y="209821"/>
                  <a:pt x="8357798" y="209821"/>
                </a:cubicBezTo>
                <a:close/>
                <a:moveTo>
                  <a:pt x="7254396" y="209821"/>
                </a:moveTo>
                <a:cubicBezTo>
                  <a:pt x="7268743" y="209821"/>
                  <a:pt x="7283090" y="222275"/>
                  <a:pt x="7283090" y="234729"/>
                </a:cubicBezTo>
                <a:cubicBezTo>
                  <a:pt x="7283090" y="326057"/>
                  <a:pt x="7283090" y="326057"/>
                  <a:pt x="7283090" y="326057"/>
                </a:cubicBezTo>
                <a:cubicBezTo>
                  <a:pt x="7283090" y="338511"/>
                  <a:pt x="7268743" y="346813"/>
                  <a:pt x="7254396" y="346813"/>
                </a:cubicBezTo>
                <a:cubicBezTo>
                  <a:pt x="7240048" y="346813"/>
                  <a:pt x="7230484" y="338511"/>
                  <a:pt x="7230484" y="326057"/>
                </a:cubicBezTo>
                <a:cubicBezTo>
                  <a:pt x="7230484" y="234729"/>
                  <a:pt x="7230484" y="234729"/>
                  <a:pt x="7230484" y="234729"/>
                </a:cubicBezTo>
                <a:cubicBezTo>
                  <a:pt x="7230484" y="222275"/>
                  <a:pt x="7240048" y="209821"/>
                  <a:pt x="7254396" y="209821"/>
                </a:cubicBezTo>
                <a:close/>
                <a:moveTo>
                  <a:pt x="6851963" y="209821"/>
                </a:moveTo>
                <a:cubicBezTo>
                  <a:pt x="6866310" y="209821"/>
                  <a:pt x="6875875" y="222275"/>
                  <a:pt x="6875875" y="234729"/>
                </a:cubicBezTo>
                <a:cubicBezTo>
                  <a:pt x="6875875" y="326057"/>
                  <a:pt x="6875875" y="326057"/>
                  <a:pt x="6875875" y="326057"/>
                </a:cubicBezTo>
                <a:cubicBezTo>
                  <a:pt x="6875875" y="338511"/>
                  <a:pt x="6866310" y="346813"/>
                  <a:pt x="6851963" y="346813"/>
                </a:cubicBezTo>
                <a:cubicBezTo>
                  <a:pt x="6837616" y="346813"/>
                  <a:pt x="6823269" y="338511"/>
                  <a:pt x="6823269" y="326057"/>
                </a:cubicBezTo>
                <a:cubicBezTo>
                  <a:pt x="6823269" y="234729"/>
                  <a:pt x="6823269" y="234729"/>
                  <a:pt x="6823269" y="234729"/>
                </a:cubicBezTo>
                <a:cubicBezTo>
                  <a:pt x="6823269" y="222275"/>
                  <a:pt x="6837616" y="209821"/>
                  <a:pt x="6851963" y="209821"/>
                </a:cubicBezTo>
                <a:close/>
                <a:moveTo>
                  <a:pt x="5795458" y="209821"/>
                </a:moveTo>
                <a:cubicBezTo>
                  <a:pt x="5809805" y="209821"/>
                  <a:pt x="5824152" y="222275"/>
                  <a:pt x="5824152" y="234729"/>
                </a:cubicBezTo>
                <a:cubicBezTo>
                  <a:pt x="5824152" y="326057"/>
                  <a:pt x="5824152" y="326057"/>
                  <a:pt x="5824152" y="326057"/>
                </a:cubicBezTo>
                <a:cubicBezTo>
                  <a:pt x="5824152" y="338511"/>
                  <a:pt x="5809805" y="346813"/>
                  <a:pt x="5795458" y="346813"/>
                </a:cubicBezTo>
                <a:cubicBezTo>
                  <a:pt x="5781111" y="346813"/>
                  <a:pt x="5771546" y="338511"/>
                  <a:pt x="5771546" y="326057"/>
                </a:cubicBezTo>
                <a:cubicBezTo>
                  <a:pt x="5771546" y="234729"/>
                  <a:pt x="5771546" y="234729"/>
                  <a:pt x="5771546" y="234729"/>
                </a:cubicBezTo>
                <a:cubicBezTo>
                  <a:pt x="5771546" y="222275"/>
                  <a:pt x="5781111" y="209821"/>
                  <a:pt x="5795458" y="209821"/>
                </a:cubicBezTo>
                <a:close/>
                <a:moveTo>
                  <a:pt x="5393027" y="209821"/>
                </a:moveTo>
                <a:cubicBezTo>
                  <a:pt x="5407374" y="209821"/>
                  <a:pt x="5416938" y="222275"/>
                  <a:pt x="5416938" y="234729"/>
                </a:cubicBezTo>
                <a:cubicBezTo>
                  <a:pt x="5416938" y="326057"/>
                  <a:pt x="5416938" y="326057"/>
                  <a:pt x="5416938" y="326057"/>
                </a:cubicBezTo>
                <a:cubicBezTo>
                  <a:pt x="5416938" y="338511"/>
                  <a:pt x="5407374" y="346813"/>
                  <a:pt x="5393027" y="346813"/>
                </a:cubicBezTo>
                <a:cubicBezTo>
                  <a:pt x="5378680" y="346813"/>
                  <a:pt x="5364333" y="338511"/>
                  <a:pt x="5364333" y="326057"/>
                </a:cubicBezTo>
                <a:cubicBezTo>
                  <a:pt x="5364333" y="234729"/>
                  <a:pt x="5364333" y="234729"/>
                  <a:pt x="5364333" y="234729"/>
                </a:cubicBezTo>
                <a:cubicBezTo>
                  <a:pt x="5364333" y="222275"/>
                  <a:pt x="5378680" y="209821"/>
                  <a:pt x="5393027" y="209821"/>
                </a:cubicBezTo>
                <a:close/>
                <a:moveTo>
                  <a:pt x="4289625" y="209821"/>
                </a:moveTo>
                <a:cubicBezTo>
                  <a:pt x="4303972" y="209821"/>
                  <a:pt x="4318319" y="222275"/>
                  <a:pt x="4318319" y="234729"/>
                </a:cubicBezTo>
                <a:cubicBezTo>
                  <a:pt x="4318319" y="326057"/>
                  <a:pt x="4318319" y="326057"/>
                  <a:pt x="4318319" y="326057"/>
                </a:cubicBezTo>
                <a:cubicBezTo>
                  <a:pt x="4318319" y="338511"/>
                  <a:pt x="4303972" y="346813"/>
                  <a:pt x="4289625" y="346813"/>
                </a:cubicBezTo>
                <a:cubicBezTo>
                  <a:pt x="4275277" y="346813"/>
                  <a:pt x="4265712" y="338511"/>
                  <a:pt x="4265712" y="326057"/>
                </a:cubicBezTo>
                <a:cubicBezTo>
                  <a:pt x="4265712" y="234729"/>
                  <a:pt x="4265712" y="234729"/>
                  <a:pt x="4265712" y="234729"/>
                </a:cubicBezTo>
                <a:cubicBezTo>
                  <a:pt x="4265712" y="222275"/>
                  <a:pt x="4275277" y="209821"/>
                  <a:pt x="4289625" y="209821"/>
                </a:cubicBezTo>
                <a:close/>
                <a:moveTo>
                  <a:pt x="3887205" y="209821"/>
                </a:moveTo>
                <a:cubicBezTo>
                  <a:pt x="3901551" y="209821"/>
                  <a:pt x="3911116" y="222275"/>
                  <a:pt x="3911116" y="234729"/>
                </a:cubicBezTo>
                <a:cubicBezTo>
                  <a:pt x="3911116" y="326057"/>
                  <a:pt x="3911116" y="326057"/>
                  <a:pt x="3911116" y="326057"/>
                </a:cubicBezTo>
                <a:cubicBezTo>
                  <a:pt x="3911116" y="338511"/>
                  <a:pt x="3901551" y="346813"/>
                  <a:pt x="3887205" y="346813"/>
                </a:cubicBezTo>
                <a:cubicBezTo>
                  <a:pt x="3872857" y="346813"/>
                  <a:pt x="3858511" y="338511"/>
                  <a:pt x="3858511" y="326057"/>
                </a:cubicBezTo>
                <a:cubicBezTo>
                  <a:pt x="3858511" y="234729"/>
                  <a:pt x="3858511" y="234729"/>
                  <a:pt x="3858511" y="234729"/>
                </a:cubicBezTo>
                <a:cubicBezTo>
                  <a:pt x="3858511" y="222275"/>
                  <a:pt x="3872857" y="209821"/>
                  <a:pt x="3887205" y="209821"/>
                </a:cubicBezTo>
                <a:close/>
                <a:moveTo>
                  <a:pt x="2745541" y="209821"/>
                </a:moveTo>
                <a:cubicBezTo>
                  <a:pt x="2759887" y="209821"/>
                  <a:pt x="2774235" y="222275"/>
                  <a:pt x="2774235" y="234729"/>
                </a:cubicBezTo>
                <a:cubicBezTo>
                  <a:pt x="2774235" y="326057"/>
                  <a:pt x="2774235" y="326057"/>
                  <a:pt x="2774235" y="326057"/>
                </a:cubicBezTo>
                <a:cubicBezTo>
                  <a:pt x="2774235" y="338511"/>
                  <a:pt x="2759887" y="346813"/>
                  <a:pt x="2745541" y="346813"/>
                </a:cubicBezTo>
                <a:cubicBezTo>
                  <a:pt x="2731194" y="346813"/>
                  <a:pt x="2721630" y="338511"/>
                  <a:pt x="2721630" y="326057"/>
                </a:cubicBezTo>
                <a:cubicBezTo>
                  <a:pt x="2721630" y="234729"/>
                  <a:pt x="2721630" y="234729"/>
                  <a:pt x="2721630" y="234729"/>
                </a:cubicBezTo>
                <a:cubicBezTo>
                  <a:pt x="2721630" y="222275"/>
                  <a:pt x="2731194" y="209821"/>
                  <a:pt x="2745541" y="209821"/>
                </a:cubicBezTo>
                <a:close/>
                <a:moveTo>
                  <a:pt x="2343110" y="209821"/>
                </a:moveTo>
                <a:cubicBezTo>
                  <a:pt x="2357457" y="209821"/>
                  <a:pt x="2367020" y="222275"/>
                  <a:pt x="2367020" y="234729"/>
                </a:cubicBezTo>
                <a:cubicBezTo>
                  <a:pt x="2367020" y="326057"/>
                  <a:pt x="2367020" y="326057"/>
                  <a:pt x="2367020" y="326057"/>
                </a:cubicBezTo>
                <a:cubicBezTo>
                  <a:pt x="2367020" y="338511"/>
                  <a:pt x="2357457" y="346813"/>
                  <a:pt x="2343110" y="346813"/>
                </a:cubicBezTo>
                <a:cubicBezTo>
                  <a:pt x="2328763" y="346813"/>
                  <a:pt x="2314414" y="338511"/>
                  <a:pt x="2314414" y="326057"/>
                </a:cubicBezTo>
                <a:cubicBezTo>
                  <a:pt x="2314414" y="234729"/>
                  <a:pt x="2314414" y="234729"/>
                  <a:pt x="2314414" y="234729"/>
                </a:cubicBezTo>
                <a:cubicBezTo>
                  <a:pt x="2314414" y="222275"/>
                  <a:pt x="2328763" y="209821"/>
                  <a:pt x="2343110" y="209821"/>
                </a:cubicBezTo>
                <a:close/>
                <a:moveTo>
                  <a:pt x="1239707" y="209821"/>
                </a:moveTo>
                <a:cubicBezTo>
                  <a:pt x="1254054" y="209821"/>
                  <a:pt x="1268401" y="222275"/>
                  <a:pt x="1268401" y="234729"/>
                </a:cubicBezTo>
                <a:cubicBezTo>
                  <a:pt x="1268401" y="326057"/>
                  <a:pt x="1268401" y="326057"/>
                  <a:pt x="1268401" y="326057"/>
                </a:cubicBezTo>
                <a:cubicBezTo>
                  <a:pt x="1268401" y="338511"/>
                  <a:pt x="1254054" y="346813"/>
                  <a:pt x="1239707" y="346813"/>
                </a:cubicBezTo>
                <a:cubicBezTo>
                  <a:pt x="1225360" y="346813"/>
                  <a:pt x="1215794" y="338511"/>
                  <a:pt x="1215794" y="326057"/>
                </a:cubicBezTo>
                <a:cubicBezTo>
                  <a:pt x="1215794" y="234729"/>
                  <a:pt x="1215794" y="234729"/>
                  <a:pt x="1215794" y="234729"/>
                </a:cubicBezTo>
                <a:cubicBezTo>
                  <a:pt x="1215794" y="222275"/>
                  <a:pt x="1225360" y="209821"/>
                  <a:pt x="1239707" y="209821"/>
                </a:cubicBezTo>
                <a:close/>
                <a:moveTo>
                  <a:pt x="837274" y="209821"/>
                </a:moveTo>
                <a:cubicBezTo>
                  <a:pt x="851621" y="209821"/>
                  <a:pt x="861187" y="222275"/>
                  <a:pt x="861187" y="234729"/>
                </a:cubicBezTo>
                <a:cubicBezTo>
                  <a:pt x="861187" y="326057"/>
                  <a:pt x="861187" y="326057"/>
                  <a:pt x="861187" y="326057"/>
                </a:cubicBezTo>
                <a:cubicBezTo>
                  <a:pt x="861187" y="338511"/>
                  <a:pt x="851621" y="346813"/>
                  <a:pt x="837274" y="346813"/>
                </a:cubicBezTo>
                <a:cubicBezTo>
                  <a:pt x="822927" y="346813"/>
                  <a:pt x="808580" y="338511"/>
                  <a:pt x="808580" y="326057"/>
                </a:cubicBezTo>
                <a:cubicBezTo>
                  <a:pt x="808580" y="234729"/>
                  <a:pt x="808580" y="234729"/>
                  <a:pt x="808580" y="234729"/>
                </a:cubicBezTo>
                <a:cubicBezTo>
                  <a:pt x="808580" y="222275"/>
                  <a:pt x="822927" y="209821"/>
                  <a:pt x="837274" y="209821"/>
                </a:cubicBezTo>
                <a:close/>
                <a:moveTo>
                  <a:pt x="11102359" y="202885"/>
                </a:moveTo>
                <a:cubicBezTo>
                  <a:pt x="11116388" y="202885"/>
                  <a:pt x="11125740" y="211099"/>
                  <a:pt x="11125740" y="223420"/>
                </a:cubicBezTo>
                <a:cubicBezTo>
                  <a:pt x="11125740" y="338416"/>
                  <a:pt x="11125740" y="338416"/>
                  <a:pt x="11125740" y="338416"/>
                </a:cubicBezTo>
                <a:cubicBezTo>
                  <a:pt x="11125740" y="350737"/>
                  <a:pt x="11116388" y="358951"/>
                  <a:pt x="11102359" y="358951"/>
                </a:cubicBezTo>
                <a:cubicBezTo>
                  <a:pt x="11088331" y="358951"/>
                  <a:pt x="11078979" y="350737"/>
                  <a:pt x="11078979" y="338416"/>
                </a:cubicBezTo>
                <a:cubicBezTo>
                  <a:pt x="11078979" y="223420"/>
                  <a:pt x="11078979" y="223420"/>
                  <a:pt x="11078979" y="223420"/>
                </a:cubicBezTo>
                <a:cubicBezTo>
                  <a:pt x="11078979" y="211099"/>
                  <a:pt x="11088331" y="202885"/>
                  <a:pt x="11102359" y="202885"/>
                </a:cubicBezTo>
                <a:close/>
                <a:moveTo>
                  <a:pt x="9596525" y="202885"/>
                </a:moveTo>
                <a:cubicBezTo>
                  <a:pt x="9610553" y="202885"/>
                  <a:pt x="9619905" y="211099"/>
                  <a:pt x="9619905" y="223420"/>
                </a:cubicBezTo>
                <a:cubicBezTo>
                  <a:pt x="9619905" y="338416"/>
                  <a:pt x="9619905" y="338416"/>
                  <a:pt x="9619905" y="338416"/>
                </a:cubicBezTo>
                <a:cubicBezTo>
                  <a:pt x="9619905" y="350737"/>
                  <a:pt x="9610553" y="358951"/>
                  <a:pt x="9596525" y="358951"/>
                </a:cubicBezTo>
                <a:cubicBezTo>
                  <a:pt x="9582496" y="358951"/>
                  <a:pt x="9573144" y="350737"/>
                  <a:pt x="9573144" y="338416"/>
                </a:cubicBezTo>
                <a:cubicBezTo>
                  <a:pt x="9573144" y="223420"/>
                  <a:pt x="9573144" y="223420"/>
                  <a:pt x="9573144" y="223420"/>
                </a:cubicBezTo>
                <a:cubicBezTo>
                  <a:pt x="9573144" y="211099"/>
                  <a:pt x="9582496" y="202885"/>
                  <a:pt x="9596525" y="202885"/>
                </a:cubicBezTo>
                <a:close/>
                <a:moveTo>
                  <a:pt x="8052432" y="202885"/>
                </a:moveTo>
                <a:cubicBezTo>
                  <a:pt x="8066461" y="202885"/>
                  <a:pt x="8075813" y="211099"/>
                  <a:pt x="8075813" y="223420"/>
                </a:cubicBezTo>
                <a:cubicBezTo>
                  <a:pt x="8075813" y="338416"/>
                  <a:pt x="8075813" y="338416"/>
                  <a:pt x="8075813" y="338416"/>
                </a:cubicBezTo>
                <a:cubicBezTo>
                  <a:pt x="8075813" y="350737"/>
                  <a:pt x="8066461" y="358951"/>
                  <a:pt x="8052432" y="358951"/>
                </a:cubicBezTo>
                <a:cubicBezTo>
                  <a:pt x="8038404" y="358951"/>
                  <a:pt x="8029052" y="350737"/>
                  <a:pt x="8029052" y="338416"/>
                </a:cubicBezTo>
                <a:cubicBezTo>
                  <a:pt x="8029052" y="223420"/>
                  <a:pt x="8029052" y="223420"/>
                  <a:pt x="8029052" y="223420"/>
                </a:cubicBezTo>
                <a:cubicBezTo>
                  <a:pt x="8029052" y="211099"/>
                  <a:pt x="8038404" y="202885"/>
                  <a:pt x="8052432" y="202885"/>
                </a:cubicBezTo>
                <a:close/>
                <a:moveTo>
                  <a:pt x="6546597" y="202885"/>
                </a:moveTo>
                <a:cubicBezTo>
                  <a:pt x="6560626" y="202885"/>
                  <a:pt x="6569978" y="211099"/>
                  <a:pt x="6569978" y="223420"/>
                </a:cubicBezTo>
                <a:cubicBezTo>
                  <a:pt x="6569978" y="338416"/>
                  <a:pt x="6569978" y="338416"/>
                  <a:pt x="6569978" y="338416"/>
                </a:cubicBezTo>
                <a:cubicBezTo>
                  <a:pt x="6569978" y="350737"/>
                  <a:pt x="6560626" y="358951"/>
                  <a:pt x="6546597" y="358951"/>
                </a:cubicBezTo>
                <a:cubicBezTo>
                  <a:pt x="6532569" y="358951"/>
                  <a:pt x="6523217" y="350737"/>
                  <a:pt x="6523217" y="338416"/>
                </a:cubicBezTo>
                <a:cubicBezTo>
                  <a:pt x="6523217" y="223420"/>
                  <a:pt x="6523217" y="223420"/>
                  <a:pt x="6523217" y="223420"/>
                </a:cubicBezTo>
                <a:cubicBezTo>
                  <a:pt x="6523217" y="211099"/>
                  <a:pt x="6532569" y="202885"/>
                  <a:pt x="6546597" y="202885"/>
                </a:cubicBezTo>
                <a:close/>
                <a:moveTo>
                  <a:pt x="5087660" y="202885"/>
                </a:moveTo>
                <a:cubicBezTo>
                  <a:pt x="5101689" y="202885"/>
                  <a:pt x="5111042" y="211099"/>
                  <a:pt x="5111042" y="223420"/>
                </a:cubicBezTo>
                <a:cubicBezTo>
                  <a:pt x="5111042" y="338416"/>
                  <a:pt x="5111042" y="338416"/>
                  <a:pt x="5111042" y="338416"/>
                </a:cubicBezTo>
                <a:cubicBezTo>
                  <a:pt x="5111042" y="350737"/>
                  <a:pt x="5101689" y="358951"/>
                  <a:pt x="5087660" y="358951"/>
                </a:cubicBezTo>
                <a:cubicBezTo>
                  <a:pt x="5073631" y="358951"/>
                  <a:pt x="5064279" y="350737"/>
                  <a:pt x="5064279" y="338416"/>
                </a:cubicBezTo>
                <a:cubicBezTo>
                  <a:pt x="5064279" y="223420"/>
                  <a:pt x="5064279" y="223420"/>
                  <a:pt x="5064279" y="223420"/>
                </a:cubicBezTo>
                <a:cubicBezTo>
                  <a:pt x="5064279" y="211099"/>
                  <a:pt x="5073631" y="202885"/>
                  <a:pt x="5087660" y="202885"/>
                </a:cubicBezTo>
                <a:close/>
                <a:moveTo>
                  <a:pt x="3581838" y="202885"/>
                </a:moveTo>
                <a:cubicBezTo>
                  <a:pt x="3595866" y="202885"/>
                  <a:pt x="3605218" y="211099"/>
                  <a:pt x="3605218" y="223420"/>
                </a:cubicBezTo>
                <a:cubicBezTo>
                  <a:pt x="3605218" y="338416"/>
                  <a:pt x="3605218" y="338416"/>
                  <a:pt x="3605218" y="338416"/>
                </a:cubicBezTo>
                <a:cubicBezTo>
                  <a:pt x="3605218" y="350737"/>
                  <a:pt x="3595866" y="358951"/>
                  <a:pt x="3581838" y="358951"/>
                </a:cubicBezTo>
                <a:cubicBezTo>
                  <a:pt x="3567809" y="358951"/>
                  <a:pt x="3558458" y="350737"/>
                  <a:pt x="3558458" y="338416"/>
                </a:cubicBezTo>
                <a:cubicBezTo>
                  <a:pt x="3558458" y="223420"/>
                  <a:pt x="3558458" y="223420"/>
                  <a:pt x="3558458" y="223420"/>
                </a:cubicBezTo>
                <a:cubicBezTo>
                  <a:pt x="3558458" y="211099"/>
                  <a:pt x="3567809" y="202885"/>
                  <a:pt x="3581838" y="202885"/>
                </a:cubicBezTo>
                <a:close/>
                <a:moveTo>
                  <a:pt x="2037745" y="202885"/>
                </a:moveTo>
                <a:cubicBezTo>
                  <a:pt x="2051773" y="202885"/>
                  <a:pt x="2061124" y="211099"/>
                  <a:pt x="2061124" y="223420"/>
                </a:cubicBezTo>
                <a:cubicBezTo>
                  <a:pt x="2061124" y="338416"/>
                  <a:pt x="2061124" y="338416"/>
                  <a:pt x="2061124" y="338416"/>
                </a:cubicBezTo>
                <a:cubicBezTo>
                  <a:pt x="2061124" y="350737"/>
                  <a:pt x="2051773" y="358951"/>
                  <a:pt x="2037745" y="358951"/>
                </a:cubicBezTo>
                <a:cubicBezTo>
                  <a:pt x="2023716" y="358951"/>
                  <a:pt x="2014363" y="350737"/>
                  <a:pt x="2014363" y="338416"/>
                </a:cubicBezTo>
                <a:cubicBezTo>
                  <a:pt x="2014363" y="223420"/>
                  <a:pt x="2014363" y="223420"/>
                  <a:pt x="2014363" y="223420"/>
                </a:cubicBezTo>
                <a:cubicBezTo>
                  <a:pt x="2014363" y="211099"/>
                  <a:pt x="2023716" y="202885"/>
                  <a:pt x="2037745" y="202885"/>
                </a:cubicBezTo>
                <a:close/>
                <a:moveTo>
                  <a:pt x="531909" y="202885"/>
                </a:moveTo>
                <a:cubicBezTo>
                  <a:pt x="545937" y="202885"/>
                  <a:pt x="555290" y="211099"/>
                  <a:pt x="555290" y="223420"/>
                </a:cubicBezTo>
                <a:cubicBezTo>
                  <a:pt x="555290" y="338416"/>
                  <a:pt x="555290" y="338416"/>
                  <a:pt x="555290" y="338416"/>
                </a:cubicBezTo>
                <a:cubicBezTo>
                  <a:pt x="555290" y="350737"/>
                  <a:pt x="545937" y="358951"/>
                  <a:pt x="531909" y="358951"/>
                </a:cubicBezTo>
                <a:cubicBezTo>
                  <a:pt x="517881" y="358951"/>
                  <a:pt x="508529" y="350737"/>
                  <a:pt x="508529" y="338416"/>
                </a:cubicBezTo>
                <a:cubicBezTo>
                  <a:pt x="508529" y="223420"/>
                  <a:pt x="508529" y="223420"/>
                  <a:pt x="508529" y="223420"/>
                </a:cubicBezTo>
                <a:cubicBezTo>
                  <a:pt x="508529" y="211099"/>
                  <a:pt x="517881" y="202885"/>
                  <a:pt x="531909" y="202885"/>
                </a:cubicBezTo>
                <a:close/>
                <a:moveTo>
                  <a:pt x="11509928" y="185545"/>
                </a:moveTo>
                <a:cubicBezTo>
                  <a:pt x="11523743" y="185545"/>
                  <a:pt x="11532954" y="193838"/>
                  <a:pt x="11532954" y="206278"/>
                </a:cubicBezTo>
                <a:cubicBezTo>
                  <a:pt x="11532954" y="355559"/>
                  <a:pt x="11532954" y="355559"/>
                  <a:pt x="11532954" y="355559"/>
                </a:cubicBezTo>
                <a:cubicBezTo>
                  <a:pt x="11532954" y="367999"/>
                  <a:pt x="11523743" y="376292"/>
                  <a:pt x="11509928" y="376292"/>
                </a:cubicBezTo>
                <a:cubicBezTo>
                  <a:pt x="11496112" y="376292"/>
                  <a:pt x="11482296" y="367999"/>
                  <a:pt x="11482296" y="355559"/>
                </a:cubicBezTo>
                <a:cubicBezTo>
                  <a:pt x="11482296" y="206278"/>
                  <a:pt x="11482296" y="206278"/>
                  <a:pt x="11482296" y="206278"/>
                </a:cubicBezTo>
                <a:cubicBezTo>
                  <a:pt x="11482296" y="193838"/>
                  <a:pt x="11496112" y="185545"/>
                  <a:pt x="11509928" y="185545"/>
                </a:cubicBezTo>
                <a:close/>
                <a:moveTo>
                  <a:pt x="10598081" y="185545"/>
                </a:moveTo>
                <a:cubicBezTo>
                  <a:pt x="10611896" y="185545"/>
                  <a:pt x="10621107" y="193838"/>
                  <a:pt x="10621107" y="206278"/>
                </a:cubicBezTo>
                <a:cubicBezTo>
                  <a:pt x="10621107" y="355559"/>
                  <a:pt x="10621107" y="355559"/>
                  <a:pt x="10621107" y="355559"/>
                </a:cubicBezTo>
                <a:cubicBezTo>
                  <a:pt x="10621107" y="367999"/>
                  <a:pt x="10611896" y="376292"/>
                  <a:pt x="10598081" y="376292"/>
                </a:cubicBezTo>
                <a:cubicBezTo>
                  <a:pt x="10584265" y="376292"/>
                  <a:pt x="10570449" y="367999"/>
                  <a:pt x="10570449" y="355559"/>
                </a:cubicBezTo>
                <a:cubicBezTo>
                  <a:pt x="10570449" y="206278"/>
                  <a:pt x="10570449" y="206278"/>
                  <a:pt x="10570449" y="206278"/>
                </a:cubicBezTo>
                <a:cubicBezTo>
                  <a:pt x="10570449" y="193838"/>
                  <a:pt x="10584265" y="185545"/>
                  <a:pt x="10598081" y="185545"/>
                </a:cubicBezTo>
                <a:close/>
                <a:moveTo>
                  <a:pt x="10004093" y="185545"/>
                </a:moveTo>
                <a:cubicBezTo>
                  <a:pt x="10017908" y="185545"/>
                  <a:pt x="10027119" y="193838"/>
                  <a:pt x="10027119" y="206278"/>
                </a:cubicBezTo>
                <a:cubicBezTo>
                  <a:pt x="10027119" y="355559"/>
                  <a:pt x="10027119" y="355559"/>
                  <a:pt x="10027119" y="355559"/>
                </a:cubicBezTo>
                <a:cubicBezTo>
                  <a:pt x="10027119" y="367999"/>
                  <a:pt x="10017908" y="376292"/>
                  <a:pt x="10004093" y="376292"/>
                </a:cubicBezTo>
                <a:cubicBezTo>
                  <a:pt x="9990277" y="376292"/>
                  <a:pt x="9976461" y="367999"/>
                  <a:pt x="9976461" y="355559"/>
                </a:cubicBezTo>
                <a:cubicBezTo>
                  <a:pt x="9976461" y="206278"/>
                  <a:pt x="9976461" y="206278"/>
                  <a:pt x="9976461" y="206278"/>
                </a:cubicBezTo>
                <a:cubicBezTo>
                  <a:pt x="9976461" y="193838"/>
                  <a:pt x="9990277" y="185545"/>
                  <a:pt x="10004093" y="185545"/>
                </a:cubicBezTo>
                <a:close/>
                <a:moveTo>
                  <a:pt x="9092246" y="185545"/>
                </a:moveTo>
                <a:cubicBezTo>
                  <a:pt x="9106061" y="185545"/>
                  <a:pt x="9115272" y="193838"/>
                  <a:pt x="9115272" y="206278"/>
                </a:cubicBezTo>
                <a:cubicBezTo>
                  <a:pt x="9115272" y="355559"/>
                  <a:pt x="9115272" y="355559"/>
                  <a:pt x="9115272" y="355559"/>
                </a:cubicBezTo>
                <a:cubicBezTo>
                  <a:pt x="9115272" y="367999"/>
                  <a:pt x="9106061" y="376292"/>
                  <a:pt x="9092246" y="376292"/>
                </a:cubicBezTo>
                <a:cubicBezTo>
                  <a:pt x="9078430" y="376292"/>
                  <a:pt x="9064614" y="367999"/>
                  <a:pt x="9064614" y="355559"/>
                </a:cubicBezTo>
                <a:cubicBezTo>
                  <a:pt x="9064614" y="206278"/>
                  <a:pt x="9064614" y="206278"/>
                  <a:pt x="9064614" y="206278"/>
                </a:cubicBezTo>
                <a:cubicBezTo>
                  <a:pt x="9064614" y="193838"/>
                  <a:pt x="9078430" y="185545"/>
                  <a:pt x="9092246" y="185545"/>
                </a:cubicBezTo>
                <a:close/>
                <a:moveTo>
                  <a:pt x="8460001" y="185545"/>
                </a:moveTo>
                <a:cubicBezTo>
                  <a:pt x="8473816" y="185545"/>
                  <a:pt x="8483027" y="193838"/>
                  <a:pt x="8483027" y="206278"/>
                </a:cubicBezTo>
                <a:cubicBezTo>
                  <a:pt x="8483027" y="355559"/>
                  <a:pt x="8483027" y="355559"/>
                  <a:pt x="8483027" y="355559"/>
                </a:cubicBezTo>
                <a:cubicBezTo>
                  <a:pt x="8483027" y="367999"/>
                  <a:pt x="8473816" y="376292"/>
                  <a:pt x="8460001" y="376292"/>
                </a:cubicBezTo>
                <a:cubicBezTo>
                  <a:pt x="8446185" y="376292"/>
                  <a:pt x="8432369" y="367999"/>
                  <a:pt x="8432369" y="355559"/>
                </a:cubicBezTo>
                <a:cubicBezTo>
                  <a:pt x="8432369" y="206278"/>
                  <a:pt x="8432369" y="206278"/>
                  <a:pt x="8432369" y="206278"/>
                </a:cubicBezTo>
                <a:cubicBezTo>
                  <a:pt x="8432369" y="193838"/>
                  <a:pt x="8446185" y="185545"/>
                  <a:pt x="8460001" y="185545"/>
                </a:cubicBezTo>
                <a:close/>
                <a:moveTo>
                  <a:pt x="7548153" y="185545"/>
                </a:moveTo>
                <a:cubicBezTo>
                  <a:pt x="7561969" y="185545"/>
                  <a:pt x="7571180" y="193838"/>
                  <a:pt x="7571180" y="206278"/>
                </a:cubicBezTo>
                <a:cubicBezTo>
                  <a:pt x="7571180" y="355559"/>
                  <a:pt x="7571180" y="355559"/>
                  <a:pt x="7571180" y="355559"/>
                </a:cubicBezTo>
                <a:cubicBezTo>
                  <a:pt x="7571180" y="367999"/>
                  <a:pt x="7561969" y="376292"/>
                  <a:pt x="7548153" y="376292"/>
                </a:cubicBezTo>
                <a:cubicBezTo>
                  <a:pt x="7534338" y="376292"/>
                  <a:pt x="7520522" y="367999"/>
                  <a:pt x="7520522" y="355559"/>
                </a:cubicBezTo>
                <a:cubicBezTo>
                  <a:pt x="7520522" y="206278"/>
                  <a:pt x="7520522" y="206278"/>
                  <a:pt x="7520522" y="206278"/>
                </a:cubicBezTo>
                <a:cubicBezTo>
                  <a:pt x="7520522" y="193838"/>
                  <a:pt x="7534338" y="185545"/>
                  <a:pt x="7548153" y="185545"/>
                </a:cubicBezTo>
                <a:close/>
                <a:moveTo>
                  <a:pt x="6954165" y="185545"/>
                </a:moveTo>
                <a:cubicBezTo>
                  <a:pt x="6967981" y="185545"/>
                  <a:pt x="6977192" y="193838"/>
                  <a:pt x="6977192" y="206278"/>
                </a:cubicBezTo>
                <a:cubicBezTo>
                  <a:pt x="6977192" y="355559"/>
                  <a:pt x="6977192" y="355559"/>
                  <a:pt x="6977192" y="355559"/>
                </a:cubicBezTo>
                <a:cubicBezTo>
                  <a:pt x="6977192" y="367999"/>
                  <a:pt x="6967981" y="376292"/>
                  <a:pt x="6954165" y="376292"/>
                </a:cubicBezTo>
                <a:cubicBezTo>
                  <a:pt x="6940350" y="376292"/>
                  <a:pt x="6926534" y="367999"/>
                  <a:pt x="6926534" y="355559"/>
                </a:cubicBezTo>
                <a:cubicBezTo>
                  <a:pt x="6926534" y="206278"/>
                  <a:pt x="6926534" y="206278"/>
                  <a:pt x="6926534" y="206278"/>
                </a:cubicBezTo>
                <a:cubicBezTo>
                  <a:pt x="6926534" y="193838"/>
                  <a:pt x="6940350" y="185545"/>
                  <a:pt x="6954165" y="185545"/>
                </a:cubicBezTo>
                <a:close/>
                <a:moveTo>
                  <a:pt x="6042318" y="185545"/>
                </a:moveTo>
                <a:cubicBezTo>
                  <a:pt x="6056134" y="185545"/>
                  <a:pt x="6065345" y="193838"/>
                  <a:pt x="6065345" y="206278"/>
                </a:cubicBezTo>
                <a:cubicBezTo>
                  <a:pt x="6065345" y="355559"/>
                  <a:pt x="6065345" y="355559"/>
                  <a:pt x="6065345" y="355559"/>
                </a:cubicBezTo>
                <a:cubicBezTo>
                  <a:pt x="6065345" y="367999"/>
                  <a:pt x="6056134" y="376292"/>
                  <a:pt x="6042318" y="376292"/>
                </a:cubicBezTo>
                <a:cubicBezTo>
                  <a:pt x="6028503" y="376292"/>
                  <a:pt x="6014687" y="367999"/>
                  <a:pt x="6014687" y="355559"/>
                </a:cubicBezTo>
                <a:cubicBezTo>
                  <a:pt x="6014687" y="206278"/>
                  <a:pt x="6014687" y="206278"/>
                  <a:pt x="6014687" y="206278"/>
                </a:cubicBezTo>
                <a:cubicBezTo>
                  <a:pt x="6014687" y="193838"/>
                  <a:pt x="6028503" y="185545"/>
                  <a:pt x="6042318" y="185545"/>
                </a:cubicBezTo>
                <a:close/>
                <a:moveTo>
                  <a:pt x="5495229" y="185545"/>
                </a:moveTo>
                <a:cubicBezTo>
                  <a:pt x="5509044" y="185545"/>
                  <a:pt x="5518255" y="193838"/>
                  <a:pt x="5518255" y="206278"/>
                </a:cubicBezTo>
                <a:cubicBezTo>
                  <a:pt x="5518255" y="355559"/>
                  <a:pt x="5518255" y="355559"/>
                  <a:pt x="5518255" y="355559"/>
                </a:cubicBezTo>
                <a:cubicBezTo>
                  <a:pt x="5518255" y="367999"/>
                  <a:pt x="5509044" y="376292"/>
                  <a:pt x="5495229" y="376292"/>
                </a:cubicBezTo>
                <a:cubicBezTo>
                  <a:pt x="5481413" y="376292"/>
                  <a:pt x="5467598" y="367999"/>
                  <a:pt x="5467598" y="355559"/>
                </a:cubicBezTo>
                <a:cubicBezTo>
                  <a:pt x="5467598" y="206278"/>
                  <a:pt x="5467598" y="206278"/>
                  <a:pt x="5467598" y="206278"/>
                </a:cubicBezTo>
                <a:cubicBezTo>
                  <a:pt x="5467598" y="193838"/>
                  <a:pt x="5481413" y="185545"/>
                  <a:pt x="5495229" y="185545"/>
                </a:cubicBezTo>
                <a:close/>
                <a:moveTo>
                  <a:pt x="4583382" y="185545"/>
                </a:moveTo>
                <a:cubicBezTo>
                  <a:pt x="4597198" y="185545"/>
                  <a:pt x="4606409" y="193838"/>
                  <a:pt x="4606409" y="206278"/>
                </a:cubicBezTo>
                <a:cubicBezTo>
                  <a:pt x="4606409" y="355559"/>
                  <a:pt x="4606409" y="355559"/>
                  <a:pt x="4606409" y="355559"/>
                </a:cubicBezTo>
                <a:cubicBezTo>
                  <a:pt x="4606409" y="367999"/>
                  <a:pt x="4597198" y="376292"/>
                  <a:pt x="4583382" y="376292"/>
                </a:cubicBezTo>
                <a:cubicBezTo>
                  <a:pt x="4569568" y="376292"/>
                  <a:pt x="4555751" y="367999"/>
                  <a:pt x="4555751" y="355559"/>
                </a:cubicBezTo>
                <a:cubicBezTo>
                  <a:pt x="4555751" y="206278"/>
                  <a:pt x="4555751" y="206278"/>
                  <a:pt x="4555751" y="206278"/>
                </a:cubicBezTo>
                <a:cubicBezTo>
                  <a:pt x="4555751" y="193838"/>
                  <a:pt x="4569568" y="185545"/>
                  <a:pt x="4583382" y="185545"/>
                </a:cubicBezTo>
                <a:close/>
                <a:moveTo>
                  <a:pt x="3989407" y="185545"/>
                </a:moveTo>
                <a:cubicBezTo>
                  <a:pt x="4003222" y="185545"/>
                  <a:pt x="4012432" y="193838"/>
                  <a:pt x="4012432" y="206278"/>
                </a:cubicBezTo>
                <a:cubicBezTo>
                  <a:pt x="4012432" y="355559"/>
                  <a:pt x="4012432" y="355559"/>
                  <a:pt x="4012432" y="355559"/>
                </a:cubicBezTo>
                <a:cubicBezTo>
                  <a:pt x="4012432" y="367999"/>
                  <a:pt x="4003222" y="376292"/>
                  <a:pt x="3989407" y="376292"/>
                </a:cubicBezTo>
                <a:cubicBezTo>
                  <a:pt x="3975590" y="376292"/>
                  <a:pt x="3961776" y="367999"/>
                  <a:pt x="3961776" y="355559"/>
                </a:cubicBezTo>
                <a:cubicBezTo>
                  <a:pt x="3961776" y="206278"/>
                  <a:pt x="3961776" y="206278"/>
                  <a:pt x="3961776" y="206278"/>
                </a:cubicBezTo>
                <a:cubicBezTo>
                  <a:pt x="3961776" y="193838"/>
                  <a:pt x="3975590" y="185545"/>
                  <a:pt x="3989407" y="185545"/>
                </a:cubicBezTo>
                <a:close/>
                <a:moveTo>
                  <a:pt x="3077561" y="185545"/>
                </a:moveTo>
                <a:cubicBezTo>
                  <a:pt x="3091377" y="185545"/>
                  <a:pt x="3100586" y="193838"/>
                  <a:pt x="3100586" y="206278"/>
                </a:cubicBezTo>
                <a:cubicBezTo>
                  <a:pt x="3100586" y="355559"/>
                  <a:pt x="3100586" y="355559"/>
                  <a:pt x="3100586" y="355559"/>
                </a:cubicBezTo>
                <a:cubicBezTo>
                  <a:pt x="3100586" y="367999"/>
                  <a:pt x="3091377" y="376292"/>
                  <a:pt x="3077561" y="376292"/>
                </a:cubicBezTo>
                <a:cubicBezTo>
                  <a:pt x="3063745" y="376292"/>
                  <a:pt x="3049930" y="367999"/>
                  <a:pt x="3049930" y="355559"/>
                </a:cubicBezTo>
                <a:cubicBezTo>
                  <a:pt x="3049930" y="206278"/>
                  <a:pt x="3049930" y="206278"/>
                  <a:pt x="3049930" y="206278"/>
                </a:cubicBezTo>
                <a:cubicBezTo>
                  <a:pt x="3049930" y="193838"/>
                  <a:pt x="3063745" y="185545"/>
                  <a:pt x="3077561" y="185545"/>
                </a:cubicBezTo>
                <a:close/>
                <a:moveTo>
                  <a:pt x="2445311" y="185545"/>
                </a:moveTo>
                <a:cubicBezTo>
                  <a:pt x="2459127" y="185545"/>
                  <a:pt x="2468337" y="193838"/>
                  <a:pt x="2468337" y="206278"/>
                </a:cubicBezTo>
                <a:cubicBezTo>
                  <a:pt x="2468337" y="355559"/>
                  <a:pt x="2468337" y="355559"/>
                  <a:pt x="2468337" y="355559"/>
                </a:cubicBezTo>
                <a:cubicBezTo>
                  <a:pt x="2468337" y="367999"/>
                  <a:pt x="2459127" y="376292"/>
                  <a:pt x="2445311" y="376292"/>
                </a:cubicBezTo>
                <a:cubicBezTo>
                  <a:pt x="2431495" y="376292"/>
                  <a:pt x="2417678" y="367999"/>
                  <a:pt x="2417678" y="355559"/>
                </a:cubicBezTo>
                <a:cubicBezTo>
                  <a:pt x="2417678" y="206278"/>
                  <a:pt x="2417678" y="206278"/>
                  <a:pt x="2417678" y="206278"/>
                </a:cubicBezTo>
                <a:cubicBezTo>
                  <a:pt x="2417678" y="193838"/>
                  <a:pt x="2431495" y="185545"/>
                  <a:pt x="2445311" y="185545"/>
                </a:cubicBezTo>
                <a:close/>
                <a:moveTo>
                  <a:pt x="1533464" y="185545"/>
                </a:moveTo>
                <a:cubicBezTo>
                  <a:pt x="1547280" y="185545"/>
                  <a:pt x="1556491" y="193838"/>
                  <a:pt x="1556491" y="206278"/>
                </a:cubicBezTo>
                <a:cubicBezTo>
                  <a:pt x="1556491" y="355559"/>
                  <a:pt x="1556491" y="355559"/>
                  <a:pt x="1556491" y="355559"/>
                </a:cubicBezTo>
                <a:cubicBezTo>
                  <a:pt x="1556491" y="367999"/>
                  <a:pt x="1547280" y="376292"/>
                  <a:pt x="1533464" y="376292"/>
                </a:cubicBezTo>
                <a:cubicBezTo>
                  <a:pt x="1519648" y="376292"/>
                  <a:pt x="1505833" y="367999"/>
                  <a:pt x="1505833" y="355559"/>
                </a:cubicBezTo>
                <a:cubicBezTo>
                  <a:pt x="1505833" y="206278"/>
                  <a:pt x="1505833" y="206278"/>
                  <a:pt x="1505833" y="206278"/>
                </a:cubicBezTo>
                <a:cubicBezTo>
                  <a:pt x="1505833" y="193838"/>
                  <a:pt x="1519648" y="185545"/>
                  <a:pt x="1533464" y="185545"/>
                </a:cubicBezTo>
                <a:close/>
                <a:moveTo>
                  <a:pt x="939478" y="185545"/>
                </a:moveTo>
                <a:cubicBezTo>
                  <a:pt x="953295" y="185545"/>
                  <a:pt x="962504" y="193838"/>
                  <a:pt x="962504" y="206278"/>
                </a:cubicBezTo>
                <a:cubicBezTo>
                  <a:pt x="962504" y="355559"/>
                  <a:pt x="962504" y="355559"/>
                  <a:pt x="962504" y="355559"/>
                </a:cubicBezTo>
                <a:cubicBezTo>
                  <a:pt x="962504" y="367999"/>
                  <a:pt x="953295" y="376292"/>
                  <a:pt x="939478" y="376292"/>
                </a:cubicBezTo>
                <a:cubicBezTo>
                  <a:pt x="925661" y="376292"/>
                  <a:pt x="911845" y="367999"/>
                  <a:pt x="911845" y="355559"/>
                </a:cubicBezTo>
                <a:cubicBezTo>
                  <a:pt x="911845" y="206278"/>
                  <a:pt x="911845" y="206278"/>
                  <a:pt x="911845" y="206278"/>
                </a:cubicBezTo>
                <a:cubicBezTo>
                  <a:pt x="911845" y="193838"/>
                  <a:pt x="925661" y="185545"/>
                  <a:pt x="939478" y="185545"/>
                </a:cubicBezTo>
                <a:close/>
                <a:moveTo>
                  <a:pt x="27631" y="185545"/>
                </a:moveTo>
                <a:cubicBezTo>
                  <a:pt x="41447" y="185545"/>
                  <a:pt x="50658" y="193838"/>
                  <a:pt x="50658" y="206278"/>
                </a:cubicBezTo>
                <a:cubicBezTo>
                  <a:pt x="50658" y="355559"/>
                  <a:pt x="50658" y="355559"/>
                  <a:pt x="50658" y="355559"/>
                </a:cubicBezTo>
                <a:cubicBezTo>
                  <a:pt x="50658" y="367999"/>
                  <a:pt x="41447" y="376292"/>
                  <a:pt x="27631" y="376292"/>
                </a:cubicBezTo>
                <a:cubicBezTo>
                  <a:pt x="13816" y="376292"/>
                  <a:pt x="0" y="367999"/>
                  <a:pt x="0" y="355559"/>
                </a:cubicBezTo>
                <a:cubicBezTo>
                  <a:pt x="0" y="206278"/>
                  <a:pt x="0" y="206278"/>
                  <a:pt x="0" y="206278"/>
                </a:cubicBezTo>
                <a:cubicBezTo>
                  <a:pt x="0" y="193838"/>
                  <a:pt x="13816" y="185545"/>
                  <a:pt x="27631" y="185545"/>
                </a:cubicBezTo>
                <a:close/>
                <a:moveTo>
                  <a:pt x="10899372" y="169939"/>
                </a:moveTo>
                <a:cubicBezTo>
                  <a:pt x="10913188" y="169939"/>
                  <a:pt x="10927004" y="178160"/>
                  <a:pt x="10927004" y="190491"/>
                </a:cubicBezTo>
                <a:cubicBezTo>
                  <a:pt x="10927004" y="371348"/>
                  <a:pt x="10927004" y="371348"/>
                  <a:pt x="10927004" y="371348"/>
                </a:cubicBezTo>
                <a:cubicBezTo>
                  <a:pt x="10927004" y="383679"/>
                  <a:pt x="10913188" y="391900"/>
                  <a:pt x="10899372" y="391900"/>
                </a:cubicBezTo>
                <a:cubicBezTo>
                  <a:pt x="10885557" y="391900"/>
                  <a:pt x="10876346" y="383679"/>
                  <a:pt x="10876346" y="371348"/>
                </a:cubicBezTo>
                <a:cubicBezTo>
                  <a:pt x="10876346" y="190491"/>
                  <a:pt x="10876346" y="190491"/>
                  <a:pt x="10876346" y="190491"/>
                </a:cubicBezTo>
                <a:cubicBezTo>
                  <a:pt x="10876346" y="178160"/>
                  <a:pt x="10885557" y="169939"/>
                  <a:pt x="10899372" y="169939"/>
                </a:cubicBezTo>
                <a:close/>
                <a:moveTo>
                  <a:pt x="9393537" y="169939"/>
                </a:moveTo>
                <a:cubicBezTo>
                  <a:pt x="9407353" y="169939"/>
                  <a:pt x="9421169" y="178160"/>
                  <a:pt x="9421169" y="190491"/>
                </a:cubicBezTo>
                <a:cubicBezTo>
                  <a:pt x="9421169" y="371348"/>
                  <a:pt x="9421169" y="371348"/>
                  <a:pt x="9421169" y="371348"/>
                </a:cubicBezTo>
                <a:cubicBezTo>
                  <a:pt x="9421169" y="383679"/>
                  <a:pt x="9407353" y="391900"/>
                  <a:pt x="9393537" y="391900"/>
                </a:cubicBezTo>
                <a:cubicBezTo>
                  <a:pt x="9379722" y="391900"/>
                  <a:pt x="9370511" y="383679"/>
                  <a:pt x="9370511" y="371348"/>
                </a:cubicBezTo>
                <a:cubicBezTo>
                  <a:pt x="9370511" y="190491"/>
                  <a:pt x="9370511" y="190491"/>
                  <a:pt x="9370511" y="190491"/>
                </a:cubicBezTo>
                <a:cubicBezTo>
                  <a:pt x="9370511" y="178160"/>
                  <a:pt x="9379722" y="169939"/>
                  <a:pt x="9393537" y="169939"/>
                </a:cubicBezTo>
                <a:close/>
                <a:moveTo>
                  <a:pt x="7849445" y="169939"/>
                </a:moveTo>
                <a:cubicBezTo>
                  <a:pt x="7863261" y="169939"/>
                  <a:pt x="7877077" y="178160"/>
                  <a:pt x="7877077" y="190491"/>
                </a:cubicBezTo>
                <a:cubicBezTo>
                  <a:pt x="7877077" y="371348"/>
                  <a:pt x="7877077" y="371348"/>
                  <a:pt x="7877077" y="371348"/>
                </a:cubicBezTo>
                <a:cubicBezTo>
                  <a:pt x="7877077" y="383679"/>
                  <a:pt x="7863261" y="391900"/>
                  <a:pt x="7849445" y="391900"/>
                </a:cubicBezTo>
                <a:cubicBezTo>
                  <a:pt x="7835629" y="391900"/>
                  <a:pt x="7826419" y="383679"/>
                  <a:pt x="7826419" y="371348"/>
                </a:cubicBezTo>
                <a:cubicBezTo>
                  <a:pt x="7826419" y="190491"/>
                  <a:pt x="7826419" y="190491"/>
                  <a:pt x="7826419" y="190491"/>
                </a:cubicBezTo>
                <a:cubicBezTo>
                  <a:pt x="7826419" y="178160"/>
                  <a:pt x="7835629" y="169939"/>
                  <a:pt x="7849445" y="169939"/>
                </a:cubicBezTo>
                <a:close/>
                <a:moveTo>
                  <a:pt x="6343610" y="169939"/>
                </a:moveTo>
                <a:cubicBezTo>
                  <a:pt x="6357426" y="169939"/>
                  <a:pt x="6371242" y="178160"/>
                  <a:pt x="6371242" y="190491"/>
                </a:cubicBezTo>
                <a:cubicBezTo>
                  <a:pt x="6371242" y="371348"/>
                  <a:pt x="6371242" y="371348"/>
                  <a:pt x="6371242" y="371348"/>
                </a:cubicBezTo>
                <a:cubicBezTo>
                  <a:pt x="6371242" y="383679"/>
                  <a:pt x="6357426" y="391900"/>
                  <a:pt x="6343610" y="391900"/>
                </a:cubicBezTo>
                <a:cubicBezTo>
                  <a:pt x="6329794" y="391900"/>
                  <a:pt x="6320584" y="383679"/>
                  <a:pt x="6320584" y="371348"/>
                </a:cubicBezTo>
                <a:cubicBezTo>
                  <a:pt x="6320584" y="190491"/>
                  <a:pt x="6320584" y="190491"/>
                  <a:pt x="6320584" y="190491"/>
                </a:cubicBezTo>
                <a:cubicBezTo>
                  <a:pt x="6320584" y="178160"/>
                  <a:pt x="6329794" y="169939"/>
                  <a:pt x="6343610" y="169939"/>
                </a:cubicBezTo>
                <a:close/>
                <a:moveTo>
                  <a:pt x="4884674" y="169939"/>
                </a:moveTo>
                <a:cubicBezTo>
                  <a:pt x="4898490" y="169939"/>
                  <a:pt x="4912306" y="178160"/>
                  <a:pt x="4912306" y="190491"/>
                </a:cubicBezTo>
                <a:cubicBezTo>
                  <a:pt x="4912306" y="371348"/>
                  <a:pt x="4912306" y="371348"/>
                  <a:pt x="4912306" y="371348"/>
                </a:cubicBezTo>
                <a:cubicBezTo>
                  <a:pt x="4912306" y="383679"/>
                  <a:pt x="4898490" y="391900"/>
                  <a:pt x="4884674" y="391900"/>
                </a:cubicBezTo>
                <a:cubicBezTo>
                  <a:pt x="4870857" y="391900"/>
                  <a:pt x="4861648" y="383679"/>
                  <a:pt x="4861648" y="371348"/>
                </a:cubicBezTo>
                <a:cubicBezTo>
                  <a:pt x="4861648" y="190491"/>
                  <a:pt x="4861648" y="190491"/>
                  <a:pt x="4861648" y="190491"/>
                </a:cubicBezTo>
                <a:cubicBezTo>
                  <a:pt x="4861648" y="178160"/>
                  <a:pt x="4870857" y="169939"/>
                  <a:pt x="4884674" y="169939"/>
                </a:cubicBezTo>
                <a:close/>
                <a:moveTo>
                  <a:pt x="3378851" y="169939"/>
                </a:moveTo>
                <a:cubicBezTo>
                  <a:pt x="3392666" y="169939"/>
                  <a:pt x="3406482" y="178160"/>
                  <a:pt x="3406482" y="190491"/>
                </a:cubicBezTo>
                <a:cubicBezTo>
                  <a:pt x="3406482" y="371348"/>
                  <a:pt x="3406482" y="371348"/>
                  <a:pt x="3406482" y="371348"/>
                </a:cubicBezTo>
                <a:cubicBezTo>
                  <a:pt x="3406482" y="383679"/>
                  <a:pt x="3392666" y="391900"/>
                  <a:pt x="3378851" y="391900"/>
                </a:cubicBezTo>
                <a:cubicBezTo>
                  <a:pt x="3365034" y="391900"/>
                  <a:pt x="3355825" y="383679"/>
                  <a:pt x="3355825" y="371348"/>
                </a:cubicBezTo>
                <a:cubicBezTo>
                  <a:pt x="3355825" y="190491"/>
                  <a:pt x="3355825" y="190491"/>
                  <a:pt x="3355825" y="190491"/>
                </a:cubicBezTo>
                <a:cubicBezTo>
                  <a:pt x="3355825" y="178160"/>
                  <a:pt x="3365034" y="169939"/>
                  <a:pt x="3378851" y="169939"/>
                </a:cubicBezTo>
                <a:close/>
                <a:moveTo>
                  <a:pt x="1834756" y="169939"/>
                </a:moveTo>
                <a:cubicBezTo>
                  <a:pt x="1848571" y="169939"/>
                  <a:pt x="1862387" y="178160"/>
                  <a:pt x="1862387" y="190491"/>
                </a:cubicBezTo>
                <a:cubicBezTo>
                  <a:pt x="1862387" y="371348"/>
                  <a:pt x="1862387" y="371348"/>
                  <a:pt x="1862387" y="371348"/>
                </a:cubicBezTo>
                <a:cubicBezTo>
                  <a:pt x="1862387" y="383679"/>
                  <a:pt x="1848571" y="391900"/>
                  <a:pt x="1834756" y="391900"/>
                </a:cubicBezTo>
                <a:cubicBezTo>
                  <a:pt x="1820939" y="391900"/>
                  <a:pt x="1811730" y="383679"/>
                  <a:pt x="1811730" y="371348"/>
                </a:cubicBezTo>
                <a:cubicBezTo>
                  <a:pt x="1811730" y="190491"/>
                  <a:pt x="1811730" y="190491"/>
                  <a:pt x="1811730" y="190491"/>
                </a:cubicBezTo>
                <a:cubicBezTo>
                  <a:pt x="1811730" y="178160"/>
                  <a:pt x="1820939" y="169939"/>
                  <a:pt x="1834756" y="169939"/>
                </a:cubicBezTo>
                <a:close/>
                <a:moveTo>
                  <a:pt x="328922" y="169939"/>
                </a:moveTo>
                <a:cubicBezTo>
                  <a:pt x="342739" y="169939"/>
                  <a:pt x="356554" y="178160"/>
                  <a:pt x="356554" y="190491"/>
                </a:cubicBezTo>
                <a:cubicBezTo>
                  <a:pt x="356554" y="371348"/>
                  <a:pt x="356554" y="371348"/>
                  <a:pt x="356554" y="371348"/>
                </a:cubicBezTo>
                <a:cubicBezTo>
                  <a:pt x="356554" y="383679"/>
                  <a:pt x="342739" y="391900"/>
                  <a:pt x="328922" y="391900"/>
                </a:cubicBezTo>
                <a:cubicBezTo>
                  <a:pt x="315106" y="391900"/>
                  <a:pt x="305896" y="383679"/>
                  <a:pt x="305896" y="371348"/>
                </a:cubicBezTo>
                <a:cubicBezTo>
                  <a:pt x="305896" y="190491"/>
                  <a:pt x="305896" y="190491"/>
                  <a:pt x="305896" y="190491"/>
                </a:cubicBezTo>
                <a:cubicBezTo>
                  <a:pt x="305896" y="178160"/>
                  <a:pt x="315106" y="169939"/>
                  <a:pt x="328922" y="169939"/>
                </a:cubicBezTo>
                <a:close/>
                <a:moveTo>
                  <a:pt x="11930072" y="157799"/>
                </a:moveTo>
                <a:cubicBezTo>
                  <a:pt x="11943888" y="157799"/>
                  <a:pt x="11957704" y="166007"/>
                  <a:pt x="11957704" y="178319"/>
                </a:cubicBezTo>
                <a:cubicBezTo>
                  <a:pt x="11957704" y="379412"/>
                  <a:pt x="11957704" y="379412"/>
                  <a:pt x="11957704" y="379412"/>
                </a:cubicBezTo>
                <a:cubicBezTo>
                  <a:pt x="11957704" y="391724"/>
                  <a:pt x="11943888" y="404036"/>
                  <a:pt x="11930072" y="404036"/>
                </a:cubicBezTo>
                <a:cubicBezTo>
                  <a:pt x="11916257" y="404036"/>
                  <a:pt x="11907046" y="391724"/>
                  <a:pt x="11907046" y="379412"/>
                </a:cubicBezTo>
                <a:cubicBezTo>
                  <a:pt x="11907046" y="178319"/>
                  <a:pt x="11907046" y="178319"/>
                  <a:pt x="11907046" y="178319"/>
                </a:cubicBezTo>
                <a:cubicBezTo>
                  <a:pt x="11907046" y="166007"/>
                  <a:pt x="11916257" y="157799"/>
                  <a:pt x="11930072" y="157799"/>
                </a:cubicBezTo>
                <a:close/>
                <a:moveTo>
                  <a:pt x="10424237" y="157799"/>
                </a:moveTo>
                <a:cubicBezTo>
                  <a:pt x="10438053" y="157799"/>
                  <a:pt x="10451869" y="166007"/>
                  <a:pt x="10451869" y="178319"/>
                </a:cubicBezTo>
                <a:cubicBezTo>
                  <a:pt x="10451869" y="379412"/>
                  <a:pt x="10451869" y="379412"/>
                  <a:pt x="10451869" y="379412"/>
                </a:cubicBezTo>
                <a:cubicBezTo>
                  <a:pt x="10451869" y="391724"/>
                  <a:pt x="10438053" y="404036"/>
                  <a:pt x="10424237" y="404036"/>
                </a:cubicBezTo>
                <a:cubicBezTo>
                  <a:pt x="10410422" y="404036"/>
                  <a:pt x="10401211" y="391724"/>
                  <a:pt x="10401211" y="379412"/>
                </a:cubicBezTo>
                <a:cubicBezTo>
                  <a:pt x="10401211" y="178319"/>
                  <a:pt x="10401211" y="178319"/>
                  <a:pt x="10401211" y="178319"/>
                </a:cubicBezTo>
                <a:cubicBezTo>
                  <a:pt x="10401211" y="166007"/>
                  <a:pt x="10410422" y="157799"/>
                  <a:pt x="10424237" y="157799"/>
                </a:cubicBezTo>
                <a:close/>
                <a:moveTo>
                  <a:pt x="8880145" y="157799"/>
                </a:moveTo>
                <a:cubicBezTo>
                  <a:pt x="8893961" y="157799"/>
                  <a:pt x="8907777" y="166007"/>
                  <a:pt x="8907777" y="178319"/>
                </a:cubicBezTo>
                <a:cubicBezTo>
                  <a:pt x="8907777" y="379412"/>
                  <a:pt x="8907777" y="379412"/>
                  <a:pt x="8907777" y="379412"/>
                </a:cubicBezTo>
                <a:cubicBezTo>
                  <a:pt x="8907777" y="391724"/>
                  <a:pt x="8893961" y="404036"/>
                  <a:pt x="8880145" y="404036"/>
                </a:cubicBezTo>
                <a:cubicBezTo>
                  <a:pt x="8866330" y="404036"/>
                  <a:pt x="8857119" y="391724"/>
                  <a:pt x="8857119" y="379412"/>
                </a:cubicBezTo>
                <a:cubicBezTo>
                  <a:pt x="8857119" y="178319"/>
                  <a:pt x="8857119" y="178319"/>
                  <a:pt x="8857119" y="178319"/>
                </a:cubicBezTo>
                <a:cubicBezTo>
                  <a:pt x="8857119" y="166007"/>
                  <a:pt x="8866330" y="157799"/>
                  <a:pt x="8880145" y="157799"/>
                </a:cubicBezTo>
                <a:close/>
                <a:moveTo>
                  <a:pt x="7374310" y="157799"/>
                </a:moveTo>
                <a:cubicBezTo>
                  <a:pt x="7388126" y="157799"/>
                  <a:pt x="7401942" y="166007"/>
                  <a:pt x="7401942" y="178319"/>
                </a:cubicBezTo>
                <a:cubicBezTo>
                  <a:pt x="7401942" y="379412"/>
                  <a:pt x="7401942" y="379412"/>
                  <a:pt x="7401942" y="379412"/>
                </a:cubicBezTo>
                <a:cubicBezTo>
                  <a:pt x="7401942" y="391724"/>
                  <a:pt x="7388126" y="404036"/>
                  <a:pt x="7374310" y="404036"/>
                </a:cubicBezTo>
                <a:cubicBezTo>
                  <a:pt x="7360494" y="404036"/>
                  <a:pt x="7351284" y="391724"/>
                  <a:pt x="7351284" y="379412"/>
                </a:cubicBezTo>
                <a:cubicBezTo>
                  <a:pt x="7351284" y="178319"/>
                  <a:pt x="7351284" y="178319"/>
                  <a:pt x="7351284" y="178319"/>
                </a:cubicBezTo>
                <a:cubicBezTo>
                  <a:pt x="7351284" y="166007"/>
                  <a:pt x="7360494" y="157799"/>
                  <a:pt x="7374310" y="157799"/>
                </a:cubicBezTo>
                <a:close/>
                <a:moveTo>
                  <a:pt x="5915373" y="157799"/>
                </a:moveTo>
                <a:cubicBezTo>
                  <a:pt x="5929188" y="157799"/>
                  <a:pt x="5943004" y="166007"/>
                  <a:pt x="5943004" y="178319"/>
                </a:cubicBezTo>
                <a:cubicBezTo>
                  <a:pt x="5943004" y="379412"/>
                  <a:pt x="5943004" y="379412"/>
                  <a:pt x="5943004" y="379412"/>
                </a:cubicBezTo>
                <a:cubicBezTo>
                  <a:pt x="5943004" y="391724"/>
                  <a:pt x="5929188" y="404036"/>
                  <a:pt x="5915373" y="404036"/>
                </a:cubicBezTo>
                <a:cubicBezTo>
                  <a:pt x="5901556" y="404036"/>
                  <a:pt x="5892346" y="391724"/>
                  <a:pt x="5892346" y="379412"/>
                </a:cubicBezTo>
                <a:cubicBezTo>
                  <a:pt x="5892346" y="178319"/>
                  <a:pt x="5892346" y="178319"/>
                  <a:pt x="5892346" y="178319"/>
                </a:cubicBezTo>
                <a:cubicBezTo>
                  <a:pt x="5892346" y="166007"/>
                  <a:pt x="5901556" y="157799"/>
                  <a:pt x="5915373" y="157799"/>
                </a:cubicBezTo>
                <a:close/>
                <a:moveTo>
                  <a:pt x="4409540" y="157799"/>
                </a:moveTo>
                <a:cubicBezTo>
                  <a:pt x="4423353" y="157799"/>
                  <a:pt x="4437172" y="166007"/>
                  <a:pt x="4437172" y="178319"/>
                </a:cubicBezTo>
                <a:cubicBezTo>
                  <a:pt x="4437172" y="379412"/>
                  <a:pt x="4437172" y="379412"/>
                  <a:pt x="4437172" y="379412"/>
                </a:cubicBezTo>
                <a:cubicBezTo>
                  <a:pt x="4437172" y="391724"/>
                  <a:pt x="4423353" y="404036"/>
                  <a:pt x="4409540" y="404036"/>
                </a:cubicBezTo>
                <a:cubicBezTo>
                  <a:pt x="4395724" y="404036"/>
                  <a:pt x="4386513" y="391724"/>
                  <a:pt x="4386513" y="379412"/>
                </a:cubicBezTo>
                <a:cubicBezTo>
                  <a:pt x="4386513" y="178319"/>
                  <a:pt x="4386513" y="178319"/>
                  <a:pt x="4386513" y="178319"/>
                </a:cubicBezTo>
                <a:cubicBezTo>
                  <a:pt x="4386513" y="166007"/>
                  <a:pt x="4395724" y="157799"/>
                  <a:pt x="4409540" y="157799"/>
                </a:cubicBezTo>
                <a:close/>
                <a:moveTo>
                  <a:pt x="2865455" y="157799"/>
                </a:moveTo>
                <a:cubicBezTo>
                  <a:pt x="2879272" y="157799"/>
                  <a:pt x="2893087" y="166007"/>
                  <a:pt x="2893087" y="178319"/>
                </a:cubicBezTo>
                <a:cubicBezTo>
                  <a:pt x="2893087" y="379412"/>
                  <a:pt x="2893087" y="379412"/>
                  <a:pt x="2893087" y="379412"/>
                </a:cubicBezTo>
                <a:cubicBezTo>
                  <a:pt x="2893087" y="391724"/>
                  <a:pt x="2879272" y="404036"/>
                  <a:pt x="2865455" y="404036"/>
                </a:cubicBezTo>
                <a:cubicBezTo>
                  <a:pt x="2851640" y="404036"/>
                  <a:pt x="2842429" y="391724"/>
                  <a:pt x="2842429" y="379412"/>
                </a:cubicBezTo>
                <a:cubicBezTo>
                  <a:pt x="2842429" y="178319"/>
                  <a:pt x="2842429" y="178319"/>
                  <a:pt x="2842429" y="178319"/>
                </a:cubicBezTo>
                <a:cubicBezTo>
                  <a:pt x="2842429" y="166007"/>
                  <a:pt x="2851640" y="157799"/>
                  <a:pt x="2865455" y="157799"/>
                </a:cubicBezTo>
                <a:close/>
                <a:moveTo>
                  <a:pt x="1359621" y="157799"/>
                </a:moveTo>
                <a:cubicBezTo>
                  <a:pt x="1373437" y="157799"/>
                  <a:pt x="1387253" y="166007"/>
                  <a:pt x="1387253" y="178319"/>
                </a:cubicBezTo>
                <a:cubicBezTo>
                  <a:pt x="1387253" y="379412"/>
                  <a:pt x="1387253" y="379412"/>
                  <a:pt x="1387253" y="379412"/>
                </a:cubicBezTo>
                <a:cubicBezTo>
                  <a:pt x="1387253" y="391724"/>
                  <a:pt x="1373437" y="404036"/>
                  <a:pt x="1359621" y="404036"/>
                </a:cubicBezTo>
                <a:cubicBezTo>
                  <a:pt x="1345805" y="404036"/>
                  <a:pt x="1336596" y="391724"/>
                  <a:pt x="1336596" y="379412"/>
                </a:cubicBezTo>
                <a:cubicBezTo>
                  <a:pt x="1336596" y="178319"/>
                  <a:pt x="1336596" y="178319"/>
                  <a:pt x="1336596" y="178319"/>
                </a:cubicBezTo>
                <a:cubicBezTo>
                  <a:pt x="1336596" y="166007"/>
                  <a:pt x="1345805" y="157799"/>
                  <a:pt x="1359621" y="157799"/>
                </a:cubicBezTo>
                <a:close/>
                <a:moveTo>
                  <a:pt x="11707955" y="128321"/>
                </a:moveTo>
                <a:cubicBezTo>
                  <a:pt x="11721771" y="128321"/>
                  <a:pt x="11735587" y="136569"/>
                  <a:pt x="11735587" y="148942"/>
                </a:cubicBezTo>
                <a:cubicBezTo>
                  <a:pt x="11735587" y="412896"/>
                  <a:pt x="11735587" y="412896"/>
                  <a:pt x="11735587" y="412896"/>
                </a:cubicBezTo>
                <a:cubicBezTo>
                  <a:pt x="11735587" y="425269"/>
                  <a:pt x="11721771" y="433517"/>
                  <a:pt x="11707955" y="433517"/>
                </a:cubicBezTo>
                <a:cubicBezTo>
                  <a:pt x="11698745" y="433517"/>
                  <a:pt x="11684929" y="425269"/>
                  <a:pt x="11684929" y="412896"/>
                </a:cubicBezTo>
                <a:cubicBezTo>
                  <a:pt x="11684929" y="148942"/>
                  <a:pt x="11684929" y="148942"/>
                  <a:pt x="11684929" y="148942"/>
                </a:cubicBezTo>
                <a:cubicBezTo>
                  <a:pt x="11684929" y="136569"/>
                  <a:pt x="11698745" y="128321"/>
                  <a:pt x="11707955" y="128321"/>
                </a:cubicBezTo>
                <a:close/>
                <a:moveTo>
                  <a:pt x="10202120" y="128321"/>
                </a:moveTo>
                <a:cubicBezTo>
                  <a:pt x="10215936" y="128321"/>
                  <a:pt x="10229752" y="136569"/>
                  <a:pt x="10229752" y="148942"/>
                </a:cubicBezTo>
                <a:cubicBezTo>
                  <a:pt x="10229752" y="412896"/>
                  <a:pt x="10229752" y="412896"/>
                  <a:pt x="10229752" y="412896"/>
                </a:cubicBezTo>
                <a:cubicBezTo>
                  <a:pt x="10229752" y="425269"/>
                  <a:pt x="10215936" y="433517"/>
                  <a:pt x="10202120" y="433517"/>
                </a:cubicBezTo>
                <a:cubicBezTo>
                  <a:pt x="10192910" y="433517"/>
                  <a:pt x="10179094" y="425269"/>
                  <a:pt x="10179094" y="412896"/>
                </a:cubicBezTo>
                <a:cubicBezTo>
                  <a:pt x="10179094" y="148942"/>
                  <a:pt x="10179094" y="148942"/>
                  <a:pt x="10179094" y="148942"/>
                </a:cubicBezTo>
                <a:cubicBezTo>
                  <a:pt x="10179094" y="136569"/>
                  <a:pt x="10192910" y="128321"/>
                  <a:pt x="10202120" y="128321"/>
                </a:cubicBezTo>
                <a:close/>
                <a:moveTo>
                  <a:pt x="8658028" y="128321"/>
                </a:moveTo>
                <a:cubicBezTo>
                  <a:pt x="8671844" y="128321"/>
                  <a:pt x="8685660" y="136569"/>
                  <a:pt x="8685660" y="148942"/>
                </a:cubicBezTo>
                <a:cubicBezTo>
                  <a:pt x="8685660" y="412896"/>
                  <a:pt x="8685660" y="412896"/>
                  <a:pt x="8685660" y="412896"/>
                </a:cubicBezTo>
                <a:cubicBezTo>
                  <a:pt x="8685660" y="425269"/>
                  <a:pt x="8671844" y="433517"/>
                  <a:pt x="8658028" y="433517"/>
                </a:cubicBezTo>
                <a:cubicBezTo>
                  <a:pt x="8648818" y="433517"/>
                  <a:pt x="8635002" y="425269"/>
                  <a:pt x="8635002" y="412896"/>
                </a:cubicBezTo>
                <a:cubicBezTo>
                  <a:pt x="8635002" y="148942"/>
                  <a:pt x="8635002" y="148942"/>
                  <a:pt x="8635002" y="148942"/>
                </a:cubicBezTo>
                <a:cubicBezTo>
                  <a:pt x="8635002" y="136569"/>
                  <a:pt x="8648818" y="128321"/>
                  <a:pt x="8658028" y="128321"/>
                </a:cubicBezTo>
                <a:close/>
                <a:moveTo>
                  <a:pt x="7152193" y="128321"/>
                </a:moveTo>
                <a:cubicBezTo>
                  <a:pt x="7166009" y="128321"/>
                  <a:pt x="7179825" y="136569"/>
                  <a:pt x="7179825" y="148942"/>
                </a:cubicBezTo>
                <a:cubicBezTo>
                  <a:pt x="7179825" y="412896"/>
                  <a:pt x="7179825" y="412896"/>
                  <a:pt x="7179825" y="412896"/>
                </a:cubicBezTo>
                <a:cubicBezTo>
                  <a:pt x="7179825" y="425269"/>
                  <a:pt x="7166009" y="433517"/>
                  <a:pt x="7152193" y="433517"/>
                </a:cubicBezTo>
                <a:cubicBezTo>
                  <a:pt x="7142983" y="433517"/>
                  <a:pt x="7129167" y="425269"/>
                  <a:pt x="7129167" y="412896"/>
                </a:cubicBezTo>
                <a:cubicBezTo>
                  <a:pt x="7129167" y="148942"/>
                  <a:pt x="7129167" y="148942"/>
                  <a:pt x="7129167" y="148942"/>
                </a:cubicBezTo>
                <a:cubicBezTo>
                  <a:pt x="7129167" y="136569"/>
                  <a:pt x="7142983" y="128321"/>
                  <a:pt x="7152193" y="128321"/>
                </a:cubicBezTo>
                <a:close/>
                <a:moveTo>
                  <a:pt x="5693256" y="128321"/>
                </a:moveTo>
                <a:cubicBezTo>
                  <a:pt x="5707072" y="128321"/>
                  <a:pt x="5720888" y="136569"/>
                  <a:pt x="5720888" y="148942"/>
                </a:cubicBezTo>
                <a:cubicBezTo>
                  <a:pt x="5720888" y="412896"/>
                  <a:pt x="5720888" y="412896"/>
                  <a:pt x="5720888" y="412896"/>
                </a:cubicBezTo>
                <a:cubicBezTo>
                  <a:pt x="5720888" y="425269"/>
                  <a:pt x="5707072" y="433517"/>
                  <a:pt x="5693256" y="433517"/>
                </a:cubicBezTo>
                <a:cubicBezTo>
                  <a:pt x="5684046" y="433517"/>
                  <a:pt x="5670230" y="425269"/>
                  <a:pt x="5670230" y="412896"/>
                </a:cubicBezTo>
                <a:cubicBezTo>
                  <a:pt x="5670230" y="148942"/>
                  <a:pt x="5670230" y="148942"/>
                  <a:pt x="5670230" y="148942"/>
                </a:cubicBezTo>
                <a:cubicBezTo>
                  <a:pt x="5670230" y="136569"/>
                  <a:pt x="5684046" y="128321"/>
                  <a:pt x="5693256" y="128321"/>
                </a:cubicBezTo>
                <a:close/>
                <a:moveTo>
                  <a:pt x="4187421" y="128321"/>
                </a:moveTo>
                <a:cubicBezTo>
                  <a:pt x="4201238" y="128321"/>
                  <a:pt x="4215054" y="136569"/>
                  <a:pt x="4215054" y="148942"/>
                </a:cubicBezTo>
                <a:cubicBezTo>
                  <a:pt x="4215054" y="412896"/>
                  <a:pt x="4215054" y="412896"/>
                  <a:pt x="4215054" y="412896"/>
                </a:cubicBezTo>
                <a:cubicBezTo>
                  <a:pt x="4215054" y="425269"/>
                  <a:pt x="4201238" y="433517"/>
                  <a:pt x="4187421" y="433517"/>
                </a:cubicBezTo>
                <a:cubicBezTo>
                  <a:pt x="4178211" y="433517"/>
                  <a:pt x="4164395" y="425269"/>
                  <a:pt x="4164395" y="412896"/>
                </a:cubicBezTo>
                <a:cubicBezTo>
                  <a:pt x="4164395" y="148942"/>
                  <a:pt x="4164395" y="148942"/>
                  <a:pt x="4164395" y="148942"/>
                </a:cubicBezTo>
                <a:cubicBezTo>
                  <a:pt x="4164395" y="136569"/>
                  <a:pt x="4178211" y="128321"/>
                  <a:pt x="4187421" y="128321"/>
                </a:cubicBezTo>
                <a:close/>
                <a:moveTo>
                  <a:pt x="2643339" y="128321"/>
                </a:moveTo>
                <a:cubicBezTo>
                  <a:pt x="2657154" y="128321"/>
                  <a:pt x="2670970" y="136569"/>
                  <a:pt x="2670970" y="148942"/>
                </a:cubicBezTo>
                <a:cubicBezTo>
                  <a:pt x="2670970" y="412896"/>
                  <a:pt x="2670970" y="412896"/>
                  <a:pt x="2670970" y="412896"/>
                </a:cubicBezTo>
                <a:cubicBezTo>
                  <a:pt x="2670970" y="425269"/>
                  <a:pt x="2657154" y="433517"/>
                  <a:pt x="2643339" y="433517"/>
                </a:cubicBezTo>
                <a:cubicBezTo>
                  <a:pt x="2634128" y="433517"/>
                  <a:pt x="2620312" y="425269"/>
                  <a:pt x="2620312" y="412896"/>
                </a:cubicBezTo>
                <a:cubicBezTo>
                  <a:pt x="2620312" y="148942"/>
                  <a:pt x="2620312" y="148942"/>
                  <a:pt x="2620312" y="148942"/>
                </a:cubicBezTo>
                <a:cubicBezTo>
                  <a:pt x="2620312" y="136569"/>
                  <a:pt x="2634128" y="128321"/>
                  <a:pt x="2643339" y="128321"/>
                </a:cubicBezTo>
                <a:close/>
                <a:moveTo>
                  <a:pt x="1137505" y="128321"/>
                </a:moveTo>
                <a:cubicBezTo>
                  <a:pt x="1151320" y="128321"/>
                  <a:pt x="1165136" y="136569"/>
                  <a:pt x="1165136" y="148942"/>
                </a:cubicBezTo>
                <a:cubicBezTo>
                  <a:pt x="1165136" y="412896"/>
                  <a:pt x="1165136" y="412896"/>
                  <a:pt x="1165136" y="412896"/>
                </a:cubicBezTo>
                <a:cubicBezTo>
                  <a:pt x="1165136" y="425269"/>
                  <a:pt x="1151320" y="433517"/>
                  <a:pt x="1137505" y="433517"/>
                </a:cubicBezTo>
                <a:cubicBezTo>
                  <a:pt x="1128294" y="433517"/>
                  <a:pt x="1114478" y="425269"/>
                  <a:pt x="1114478" y="412896"/>
                </a:cubicBezTo>
                <a:cubicBezTo>
                  <a:pt x="1114478" y="148942"/>
                  <a:pt x="1114478" y="148942"/>
                  <a:pt x="1114478" y="148942"/>
                </a:cubicBezTo>
                <a:cubicBezTo>
                  <a:pt x="1114478" y="136569"/>
                  <a:pt x="1128294" y="128321"/>
                  <a:pt x="1137505" y="128321"/>
                </a:cubicBezTo>
                <a:close/>
                <a:moveTo>
                  <a:pt x="11305966" y="104044"/>
                </a:moveTo>
                <a:cubicBezTo>
                  <a:pt x="11319410" y="104044"/>
                  <a:pt x="11328372" y="112271"/>
                  <a:pt x="11328372" y="124611"/>
                </a:cubicBezTo>
                <a:cubicBezTo>
                  <a:pt x="11328372" y="433114"/>
                  <a:pt x="11328372" y="433114"/>
                  <a:pt x="11328372" y="433114"/>
                </a:cubicBezTo>
                <a:cubicBezTo>
                  <a:pt x="11328372" y="445454"/>
                  <a:pt x="11319410" y="457794"/>
                  <a:pt x="11305966" y="457794"/>
                </a:cubicBezTo>
                <a:cubicBezTo>
                  <a:pt x="11292522" y="457794"/>
                  <a:pt x="11283560" y="445454"/>
                  <a:pt x="11283560" y="433114"/>
                </a:cubicBezTo>
                <a:cubicBezTo>
                  <a:pt x="11283560" y="124611"/>
                  <a:pt x="11283560" y="124611"/>
                  <a:pt x="11283560" y="124611"/>
                </a:cubicBezTo>
                <a:cubicBezTo>
                  <a:pt x="11283560" y="112271"/>
                  <a:pt x="11292522" y="104044"/>
                  <a:pt x="11305966" y="104044"/>
                </a:cubicBezTo>
                <a:close/>
                <a:moveTo>
                  <a:pt x="11001043" y="104044"/>
                </a:moveTo>
                <a:cubicBezTo>
                  <a:pt x="11015071" y="104044"/>
                  <a:pt x="11024423" y="112271"/>
                  <a:pt x="11024423" y="124611"/>
                </a:cubicBezTo>
                <a:cubicBezTo>
                  <a:pt x="11024423" y="433114"/>
                  <a:pt x="11024423" y="433114"/>
                  <a:pt x="11024423" y="433114"/>
                </a:cubicBezTo>
                <a:cubicBezTo>
                  <a:pt x="11024423" y="445454"/>
                  <a:pt x="11015071" y="457794"/>
                  <a:pt x="11001043" y="457794"/>
                </a:cubicBezTo>
                <a:cubicBezTo>
                  <a:pt x="10987014" y="457794"/>
                  <a:pt x="10977662" y="445454"/>
                  <a:pt x="10977662" y="433114"/>
                </a:cubicBezTo>
                <a:cubicBezTo>
                  <a:pt x="10977662" y="124611"/>
                  <a:pt x="10977662" y="124611"/>
                  <a:pt x="10977662" y="124611"/>
                </a:cubicBezTo>
                <a:cubicBezTo>
                  <a:pt x="10977662" y="112271"/>
                  <a:pt x="10987014" y="104044"/>
                  <a:pt x="11001043" y="104044"/>
                </a:cubicBezTo>
                <a:close/>
                <a:moveTo>
                  <a:pt x="10694791" y="104044"/>
                </a:moveTo>
                <a:cubicBezTo>
                  <a:pt x="10708607" y="104044"/>
                  <a:pt x="10722423" y="112271"/>
                  <a:pt x="10722423" y="124611"/>
                </a:cubicBezTo>
                <a:cubicBezTo>
                  <a:pt x="10722423" y="433114"/>
                  <a:pt x="10722423" y="433114"/>
                  <a:pt x="10722423" y="433114"/>
                </a:cubicBezTo>
                <a:cubicBezTo>
                  <a:pt x="10722423" y="445454"/>
                  <a:pt x="10708607" y="457794"/>
                  <a:pt x="10694791" y="457794"/>
                </a:cubicBezTo>
                <a:cubicBezTo>
                  <a:pt x="10685581" y="457794"/>
                  <a:pt x="10671765" y="445454"/>
                  <a:pt x="10671765" y="433114"/>
                </a:cubicBezTo>
                <a:cubicBezTo>
                  <a:pt x="10671765" y="124611"/>
                  <a:pt x="10671765" y="124611"/>
                  <a:pt x="10671765" y="124611"/>
                </a:cubicBezTo>
                <a:cubicBezTo>
                  <a:pt x="10671765" y="112271"/>
                  <a:pt x="10685581" y="104044"/>
                  <a:pt x="10694791" y="104044"/>
                </a:cubicBezTo>
                <a:close/>
                <a:moveTo>
                  <a:pt x="9800131" y="104044"/>
                </a:moveTo>
                <a:cubicBezTo>
                  <a:pt x="9813575" y="104044"/>
                  <a:pt x="9822537" y="112271"/>
                  <a:pt x="9822537" y="124611"/>
                </a:cubicBezTo>
                <a:cubicBezTo>
                  <a:pt x="9822537" y="433114"/>
                  <a:pt x="9822537" y="433114"/>
                  <a:pt x="9822537" y="433114"/>
                </a:cubicBezTo>
                <a:cubicBezTo>
                  <a:pt x="9822537" y="445454"/>
                  <a:pt x="9813575" y="457794"/>
                  <a:pt x="9800131" y="457794"/>
                </a:cubicBezTo>
                <a:cubicBezTo>
                  <a:pt x="9786687" y="457794"/>
                  <a:pt x="9777725" y="445454"/>
                  <a:pt x="9777725" y="433114"/>
                </a:cubicBezTo>
                <a:cubicBezTo>
                  <a:pt x="9777725" y="124611"/>
                  <a:pt x="9777725" y="124611"/>
                  <a:pt x="9777725" y="124611"/>
                </a:cubicBezTo>
                <a:cubicBezTo>
                  <a:pt x="9777725" y="112271"/>
                  <a:pt x="9786687" y="104044"/>
                  <a:pt x="9800131" y="104044"/>
                </a:cubicBezTo>
                <a:close/>
                <a:moveTo>
                  <a:pt x="9495207" y="104044"/>
                </a:moveTo>
                <a:cubicBezTo>
                  <a:pt x="9509236" y="104044"/>
                  <a:pt x="9518588" y="112271"/>
                  <a:pt x="9518588" y="124611"/>
                </a:cubicBezTo>
                <a:cubicBezTo>
                  <a:pt x="9518588" y="433114"/>
                  <a:pt x="9518588" y="433114"/>
                  <a:pt x="9518588" y="433114"/>
                </a:cubicBezTo>
                <a:cubicBezTo>
                  <a:pt x="9518588" y="445454"/>
                  <a:pt x="9509236" y="457794"/>
                  <a:pt x="9495207" y="457794"/>
                </a:cubicBezTo>
                <a:cubicBezTo>
                  <a:pt x="9481179" y="457794"/>
                  <a:pt x="9471827" y="445454"/>
                  <a:pt x="9471827" y="433114"/>
                </a:cubicBezTo>
                <a:cubicBezTo>
                  <a:pt x="9471827" y="124611"/>
                  <a:pt x="9471827" y="124611"/>
                  <a:pt x="9471827" y="124611"/>
                </a:cubicBezTo>
                <a:cubicBezTo>
                  <a:pt x="9471827" y="112271"/>
                  <a:pt x="9481179" y="104044"/>
                  <a:pt x="9495207" y="104044"/>
                </a:cubicBezTo>
                <a:close/>
                <a:moveTo>
                  <a:pt x="9188956" y="104044"/>
                </a:moveTo>
                <a:cubicBezTo>
                  <a:pt x="9202772" y="104044"/>
                  <a:pt x="9216588" y="112271"/>
                  <a:pt x="9216588" y="124611"/>
                </a:cubicBezTo>
                <a:cubicBezTo>
                  <a:pt x="9216588" y="433114"/>
                  <a:pt x="9216588" y="433114"/>
                  <a:pt x="9216588" y="433114"/>
                </a:cubicBezTo>
                <a:cubicBezTo>
                  <a:pt x="9216588" y="445454"/>
                  <a:pt x="9202772" y="457794"/>
                  <a:pt x="9188956" y="457794"/>
                </a:cubicBezTo>
                <a:cubicBezTo>
                  <a:pt x="9179746" y="457794"/>
                  <a:pt x="9165930" y="445454"/>
                  <a:pt x="9165930" y="433114"/>
                </a:cubicBezTo>
                <a:cubicBezTo>
                  <a:pt x="9165930" y="124611"/>
                  <a:pt x="9165930" y="124611"/>
                  <a:pt x="9165930" y="124611"/>
                </a:cubicBezTo>
                <a:cubicBezTo>
                  <a:pt x="9165930" y="112271"/>
                  <a:pt x="9179746" y="104044"/>
                  <a:pt x="9188956" y="104044"/>
                </a:cubicBezTo>
                <a:close/>
                <a:moveTo>
                  <a:pt x="8256039" y="104044"/>
                </a:moveTo>
                <a:cubicBezTo>
                  <a:pt x="8269482" y="104044"/>
                  <a:pt x="8278445" y="112271"/>
                  <a:pt x="8278445" y="124611"/>
                </a:cubicBezTo>
                <a:cubicBezTo>
                  <a:pt x="8278445" y="433114"/>
                  <a:pt x="8278445" y="433114"/>
                  <a:pt x="8278445" y="433114"/>
                </a:cubicBezTo>
                <a:cubicBezTo>
                  <a:pt x="8278445" y="445454"/>
                  <a:pt x="8269482" y="457794"/>
                  <a:pt x="8256039" y="457794"/>
                </a:cubicBezTo>
                <a:cubicBezTo>
                  <a:pt x="8242595" y="457794"/>
                  <a:pt x="8233633" y="445454"/>
                  <a:pt x="8233633" y="433114"/>
                </a:cubicBezTo>
                <a:cubicBezTo>
                  <a:pt x="8233633" y="124611"/>
                  <a:pt x="8233633" y="124611"/>
                  <a:pt x="8233633" y="124611"/>
                </a:cubicBezTo>
                <a:cubicBezTo>
                  <a:pt x="8233633" y="112271"/>
                  <a:pt x="8242595" y="104044"/>
                  <a:pt x="8256039" y="104044"/>
                </a:cubicBezTo>
                <a:close/>
                <a:moveTo>
                  <a:pt x="7951115" y="104044"/>
                </a:moveTo>
                <a:cubicBezTo>
                  <a:pt x="7965144" y="104044"/>
                  <a:pt x="7974496" y="112271"/>
                  <a:pt x="7974496" y="124611"/>
                </a:cubicBezTo>
                <a:cubicBezTo>
                  <a:pt x="7974496" y="433114"/>
                  <a:pt x="7974496" y="433114"/>
                  <a:pt x="7974496" y="433114"/>
                </a:cubicBezTo>
                <a:cubicBezTo>
                  <a:pt x="7974496" y="445454"/>
                  <a:pt x="7965144" y="457794"/>
                  <a:pt x="7951115" y="457794"/>
                </a:cubicBezTo>
                <a:cubicBezTo>
                  <a:pt x="7937087" y="457794"/>
                  <a:pt x="7927735" y="445454"/>
                  <a:pt x="7927735" y="433114"/>
                </a:cubicBezTo>
                <a:cubicBezTo>
                  <a:pt x="7927735" y="124611"/>
                  <a:pt x="7927735" y="124611"/>
                  <a:pt x="7927735" y="124611"/>
                </a:cubicBezTo>
                <a:cubicBezTo>
                  <a:pt x="7927735" y="112271"/>
                  <a:pt x="7937087" y="104044"/>
                  <a:pt x="7951115" y="104044"/>
                </a:cubicBezTo>
                <a:close/>
                <a:moveTo>
                  <a:pt x="7644864" y="104044"/>
                </a:moveTo>
                <a:cubicBezTo>
                  <a:pt x="7658680" y="104044"/>
                  <a:pt x="7672496" y="112271"/>
                  <a:pt x="7672496" y="124611"/>
                </a:cubicBezTo>
                <a:cubicBezTo>
                  <a:pt x="7672496" y="433114"/>
                  <a:pt x="7672496" y="433114"/>
                  <a:pt x="7672496" y="433114"/>
                </a:cubicBezTo>
                <a:cubicBezTo>
                  <a:pt x="7672496" y="445454"/>
                  <a:pt x="7658680" y="457794"/>
                  <a:pt x="7644864" y="457794"/>
                </a:cubicBezTo>
                <a:cubicBezTo>
                  <a:pt x="7635654" y="457794"/>
                  <a:pt x="7621838" y="445454"/>
                  <a:pt x="7621838" y="433114"/>
                </a:cubicBezTo>
                <a:cubicBezTo>
                  <a:pt x="7621838" y="124611"/>
                  <a:pt x="7621838" y="124611"/>
                  <a:pt x="7621838" y="124611"/>
                </a:cubicBezTo>
                <a:cubicBezTo>
                  <a:pt x="7621838" y="112271"/>
                  <a:pt x="7635654" y="104044"/>
                  <a:pt x="7644864" y="104044"/>
                </a:cubicBezTo>
                <a:close/>
                <a:moveTo>
                  <a:pt x="6750204" y="104044"/>
                </a:moveTo>
                <a:cubicBezTo>
                  <a:pt x="6763647" y="104044"/>
                  <a:pt x="6772610" y="112271"/>
                  <a:pt x="6772610" y="124611"/>
                </a:cubicBezTo>
                <a:cubicBezTo>
                  <a:pt x="6772610" y="433114"/>
                  <a:pt x="6772610" y="433114"/>
                  <a:pt x="6772610" y="433114"/>
                </a:cubicBezTo>
                <a:cubicBezTo>
                  <a:pt x="6772610" y="445454"/>
                  <a:pt x="6763647" y="457794"/>
                  <a:pt x="6750204" y="457794"/>
                </a:cubicBezTo>
                <a:cubicBezTo>
                  <a:pt x="6736760" y="457794"/>
                  <a:pt x="6727798" y="445454"/>
                  <a:pt x="6727798" y="433114"/>
                </a:cubicBezTo>
                <a:cubicBezTo>
                  <a:pt x="6727798" y="124611"/>
                  <a:pt x="6727798" y="124611"/>
                  <a:pt x="6727798" y="124611"/>
                </a:cubicBezTo>
                <a:cubicBezTo>
                  <a:pt x="6727798" y="112271"/>
                  <a:pt x="6736760" y="104044"/>
                  <a:pt x="6750204" y="104044"/>
                </a:cubicBezTo>
                <a:close/>
                <a:moveTo>
                  <a:pt x="6445280" y="104044"/>
                </a:moveTo>
                <a:cubicBezTo>
                  <a:pt x="6459309" y="104044"/>
                  <a:pt x="6468661" y="112271"/>
                  <a:pt x="6468661" y="124611"/>
                </a:cubicBezTo>
                <a:cubicBezTo>
                  <a:pt x="6468661" y="433114"/>
                  <a:pt x="6468661" y="433114"/>
                  <a:pt x="6468661" y="433114"/>
                </a:cubicBezTo>
                <a:cubicBezTo>
                  <a:pt x="6468661" y="445454"/>
                  <a:pt x="6459309" y="457794"/>
                  <a:pt x="6445280" y="457794"/>
                </a:cubicBezTo>
                <a:cubicBezTo>
                  <a:pt x="6431252" y="457794"/>
                  <a:pt x="6421900" y="445454"/>
                  <a:pt x="6421900" y="433114"/>
                </a:cubicBezTo>
                <a:cubicBezTo>
                  <a:pt x="6421900" y="124611"/>
                  <a:pt x="6421900" y="124611"/>
                  <a:pt x="6421900" y="124611"/>
                </a:cubicBezTo>
                <a:cubicBezTo>
                  <a:pt x="6421900" y="112271"/>
                  <a:pt x="6431252" y="104044"/>
                  <a:pt x="6445280" y="104044"/>
                </a:cubicBezTo>
                <a:close/>
                <a:moveTo>
                  <a:pt x="6139029" y="104044"/>
                </a:moveTo>
                <a:cubicBezTo>
                  <a:pt x="6152845" y="104044"/>
                  <a:pt x="6166661" y="112271"/>
                  <a:pt x="6166661" y="124611"/>
                </a:cubicBezTo>
                <a:cubicBezTo>
                  <a:pt x="6166661" y="433114"/>
                  <a:pt x="6166661" y="433114"/>
                  <a:pt x="6166661" y="433114"/>
                </a:cubicBezTo>
                <a:cubicBezTo>
                  <a:pt x="6166661" y="445454"/>
                  <a:pt x="6152845" y="457794"/>
                  <a:pt x="6139029" y="457794"/>
                </a:cubicBezTo>
                <a:cubicBezTo>
                  <a:pt x="6129819" y="457794"/>
                  <a:pt x="6116003" y="445454"/>
                  <a:pt x="6116003" y="433114"/>
                </a:cubicBezTo>
                <a:cubicBezTo>
                  <a:pt x="6116003" y="124611"/>
                  <a:pt x="6116003" y="124611"/>
                  <a:pt x="6116003" y="124611"/>
                </a:cubicBezTo>
                <a:cubicBezTo>
                  <a:pt x="6116003" y="112271"/>
                  <a:pt x="6129819" y="104044"/>
                  <a:pt x="6139029" y="104044"/>
                </a:cubicBezTo>
                <a:close/>
                <a:moveTo>
                  <a:pt x="5291268" y="104044"/>
                </a:moveTo>
                <a:cubicBezTo>
                  <a:pt x="5304711" y="104044"/>
                  <a:pt x="5313674" y="112271"/>
                  <a:pt x="5313674" y="124611"/>
                </a:cubicBezTo>
                <a:cubicBezTo>
                  <a:pt x="5313674" y="433114"/>
                  <a:pt x="5313674" y="433114"/>
                  <a:pt x="5313674" y="433114"/>
                </a:cubicBezTo>
                <a:cubicBezTo>
                  <a:pt x="5313674" y="445454"/>
                  <a:pt x="5304711" y="457794"/>
                  <a:pt x="5291268" y="457794"/>
                </a:cubicBezTo>
                <a:cubicBezTo>
                  <a:pt x="5277825" y="457794"/>
                  <a:pt x="5268862" y="445454"/>
                  <a:pt x="5268862" y="433114"/>
                </a:cubicBezTo>
                <a:cubicBezTo>
                  <a:pt x="5268862" y="124611"/>
                  <a:pt x="5268862" y="124611"/>
                  <a:pt x="5268862" y="124611"/>
                </a:cubicBezTo>
                <a:cubicBezTo>
                  <a:pt x="5268862" y="112271"/>
                  <a:pt x="5277825" y="104044"/>
                  <a:pt x="5291268" y="104044"/>
                </a:cubicBezTo>
                <a:close/>
                <a:moveTo>
                  <a:pt x="4986344" y="104044"/>
                </a:moveTo>
                <a:cubicBezTo>
                  <a:pt x="5000372" y="104044"/>
                  <a:pt x="5009723" y="112271"/>
                  <a:pt x="5009723" y="124611"/>
                </a:cubicBezTo>
                <a:cubicBezTo>
                  <a:pt x="5009723" y="433114"/>
                  <a:pt x="5009723" y="433114"/>
                  <a:pt x="5009723" y="433114"/>
                </a:cubicBezTo>
                <a:cubicBezTo>
                  <a:pt x="5009723" y="445454"/>
                  <a:pt x="5000372" y="457794"/>
                  <a:pt x="4986344" y="457794"/>
                </a:cubicBezTo>
                <a:cubicBezTo>
                  <a:pt x="4972317" y="457794"/>
                  <a:pt x="4962963" y="445454"/>
                  <a:pt x="4962963" y="433114"/>
                </a:cubicBezTo>
                <a:cubicBezTo>
                  <a:pt x="4962963" y="124611"/>
                  <a:pt x="4962963" y="124611"/>
                  <a:pt x="4962963" y="124611"/>
                </a:cubicBezTo>
                <a:cubicBezTo>
                  <a:pt x="4962963" y="112271"/>
                  <a:pt x="4972317" y="104044"/>
                  <a:pt x="4986344" y="104044"/>
                </a:cubicBezTo>
                <a:close/>
                <a:moveTo>
                  <a:pt x="4680092" y="104044"/>
                </a:moveTo>
                <a:cubicBezTo>
                  <a:pt x="4693910" y="104044"/>
                  <a:pt x="4707727" y="112271"/>
                  <a:pt x="4707727" y="124611"/>
                </a:cubicBezTo>
                <a:cubicBezTo>
                  <a:pt x="4707727" y="433114"/>
                  <a:pt x="4707727" y="433114"/>
                  <a:pt x="4707727" y="433114"/>
                </a:cubicBezTo>
                <a:cubicBezTo>
                  <a:pt x="4707727" y="445454"/>
                  <a:pt x="4693910" y="457794"/>
                  <a:pt x="4680092" y="457794"/>
                </a:cubicBezTo>
                <a:cubicBezTo>
                  <a:pt x="4670884" y="457794"/>
                  <a:pt x="4657065" y="445454"/>
                  <a:pt x="4657065" y="433114"/>
                </a:cubicBezTo>
                <a:cubicBezTo>
                  <a:pt x="4657065" y="124611"/>
                  <a:pt x="4657065" y="124611"/>
                  <a:pt x="4657065" y="124611"/>
                </a:cubicBezTo>
                <a:cubicBezTo>
                  <a:pt x="4657065" y="112271"/>
                  <a:pt x="4670884" y="104044"/>
                  <a:pt x="4680092" y="104044"/>
                </a:cubicBezTo>
                <a:close/>
                <a:moveTo>
                  <a:pt x="3785445" y="104044"/>
                </a:moveTo>
                <a:cubicBezTo>
                  <a:pt x="3798889" y="104044"/>
                  <a:pt x="3807850" y="112271"/>
                  <a:pt x="3807850" y="124611"/>
                </a:cubicBezTo>
                <a:cubicBezTo>
                  <a:pt x="3807850" y="433114"/>
                  <a:pt x="3807850" y="433114"/>
                  <a:pt x="3807850" y="433114"/>
                </a:cubicBezTo>
                <a:cubicBezTo>
                  <a:pt x="3807850" y="445454"/>
                  <a:pt x="3798889" y="457794"/>
                  <a:pt x="3785445" y="457794"/>
                </a:cubicBezTo>
                <a:cubicBezTo>
                  <a:pt x="3772002" y="457794"/>
                  <a:pt x="3763039" y="445454"/>
                  <a:pt x="3763039" y="433114"/>
                </a:cubicBezTo>
                <a:cubicBezTo>
                  <a:pt x="3763039" y="124611"/>
                  <a:pt x="3763039" y="124611"/>
                  <a:pt x="3763039" y="124611"/>
                </a:cubicBezTo>
                <a:cubicBezTo>
                  <a:pt x="3763039" y="112271"/>
                  <a:pt x="3772002" y="104044"/>
                  <a:pt x="3785445" y="104044"/>
                </a:cubicBezTo>
                <a:close/>
                <a:moveTo>
                  <a:pt x="3480520" y="104044"/>
                </a:moveTo>
                <a:cubicBezTo>
                  <a:pt x="3494549" y="104044"/>
                  <a:pt x="3503901" y="112271"/>
                  <a:pt x="3503901" y="124611"/>
                </a:cubicBezTo>
                <a:cubicBezTo>
                  <a:pt x="3503901" y="433114"/>
                  <a:pt x="3503901" y="433114"/>
                  <a:pt x="3503901" y="433114"/>
                </a:cubicBezTo>
                <a:cubicBezTo>
                  <a:pt x="3503901" y="445454"/>
                  <a:pt x="3494549" y="457794"/>
                  <a:pt x="3480520" y="457794"/>
                </a:cubicBezTo>
                <a:cubicBezTo>
                  <a:pt x="3466492" y="457794"/>
                  <a:pt x="3457139" y="445454"/>
                  <a:pt x="3457139" y="433114"/>
                </a:cubicBezTo>
                <a:cubicBezTo>
                  <a:pt x="3457139" y="124611"/>
                  <a:pt x="3457139" y="124611"/>
                  <a:pt x="3457139" y="124611"/>
                </a:cubicBezTo>
                <a:cubicBezTo>
                  <a:pt x="3457139" y="112271"/>
                  <a:pt x="3466492" y="104044"/>
                  <a:pt x="3480520" y="104044"/>
                </a:cubicBezTo>
                <a:close/>
                <a:moveTo>
                  <a:pt x="3174271" y="104044"/>
                </a:moveTo>
                <a:cubicBezTo>
                  <a:pt x="3188086" y="104044"/>
                  <a:pt x="3201902" y="112271"/>
                  <a:pt x="3201902" y="124611"/>
                </a:cubicBezTo>
                <a:cubicBezTo>
                  <a:pt x="3201902" y="433114"/>
                  <a:pt x="3201902" y="433114"/>
                  <a:pt x="3201902" y="433114"/>
                </a:cubicBezTo>
                <a:cubicBezTo>
                  <a:pt x="3201902" y="445454"/>
                  <a:pt x="3188086" y="457794"/>
                  <a:pt x="3174271" y="457794"/>
                </a:cubicBezTo>
                <a:cubicBezTo>
                  <a:pt x="3165062" y="457794"/>
                  <a:pt x="3151245" y="445454"/>
                  <a:pt x="3151245" y="433114"/>
                </a:cubicBezTo>
                <a:cubicBezTo>
                  <a:pt x="3151245" y="124611"/>
                  <a:pt x="3151245" y="124611"/>
                  <a:pt x="3151245" y="124611"/>
                </a:cubicBezTo>
                <a:cubicBezTo>
                  <a:pt x="3151245" y="112271"/>
                  <a:pt x="3165062" y="104044"/>
                  <a:pt x="3174271" y="104044"/>
                </a:cubicBezTo>
                <a:close/>
                <a:moveTo>
                  <a:pt x="2241350" y="104044"/>
                </a:moveTo>
                <a:cubicBezTo>
                  <a:pt x="2254793" y="104044"/>
                  <a:pt x="2263756" y="112271"/>
                  <a:pt x="2263756" y="124611"/>
                </a:cubicBezTo>
                <a:cubicBezTo>
                  <a:pt x="2263756" y="433114"/>
                  <a:pt x="2263756" y="433114"/>
                  <a:pt x="2263756" y="433114"/>
                </a:cubicBezTo>
                <a:cubicBezTo>
                  <a:pt x="2263756" y="445454"/>
                  <a:pt x="2254793" y="457794"/>
                  <a:pt x="2241350" y="457794"/>
                </a:cubicBezTo>
                <a:cubicBezTo>
                  <a:pt x="2227906" y="457794"/>
                  <a:pt x="2218944" y="445454"/>
                  <a:pt x="2218944" y="433114"/>
                </a:cubicBezTo>
                <a:cubicBezTo>
                  <a:pt x="2218944" y="124611"/>
                  <a:pt x="2218944" y="124611"/>
                  <a:pt x="2218944" y="124611"/>
                </a:cubicBezTo>
                <a:cubicBezTo>
                  <a:pt x="2218944" y="112271"/>
                  <a:pt x="2227906" y="104044"/>
                  <a:pt x="2241350" y="104044"/>
                </a:cubicBezTo>
                <a:close/>
                <a:moveTo>
                  <a:pt x="1936426" y="104044"/>
                </a:moveTo>
                <a:cubicBezTo>
                  <a:pt x="1950454" y="104044"/>
                  <a:pt x="1959806" y="112271"/>
                  <a:pt x="1959806" y="124611"/>
                </a:cubicBezTo>
                <a:cubicBezTo>
                  <a:pt x="1959806" y="433114"/>
                  <a:pt x="1959806" y="433114"/>
                  <a:pt x="1959806" y="433114"/>
                </a:cubicBezTo>
                <a:cubicBezTo>
                  <a:pt x="1959806" y="445454"/>
                  <a:pt x="1950454" y="457794"/>
                  <a:pt x="1936426" y="457794"/>
                </a:cubicBezTo>
                <a:cubicBezTo>
                  <a:pt x="1922397" y="457794"/>
                  <a:pt x="1913045" y="445454"/>
                  <a:pt x="1913045" y="433114"/>
                </a:cubicBezTo>
                <a:cubicBezTo>
                  <a:pt x="1913045" y="124611"/>
                  <a:pt x="1913045" y="124611"/>
                  <a:pt x="1913045" y="124611"/>
                </a:cubicBezTo>
                <a:cubicBezTo>
                  <a:pt x="1913045" y="112271"/>
                  <a:pt x="1922397" y="104044"/>
                  <a:pt x="1936426" y="104044"/>
                </a:cubicBezTo>
                <a:close/>
                <a:moveTo>
                  <a:pt x="1630175" y="104044"/>
                </a:moveTo>
                <a:cubicBezTo>
                  <a:pt x="1643991" y="104044"/>
                  <a:pt x="1657806" y="112271"/>
                  <a:pt x="1657806" y="124611"/>
                </a:cubicBezTo>
                <a:cubicBezTo>
                  <a:pt x="1657806" y="433114"/>
                  <a:pt x="1657806" y="433114"/>
                  <a:pt x="1657806" y="433114"/>
                </a:cubicBezTo>
                <a:cubicBezTo>
                  <a:pt x="1657806" y="445454"/>
                  <a:pt x="1643991" y="457794"/>
                  <a:pt x="1630175" y="457794"/>
                </a:cubicBezTo>
                <a:cubicBezTo>
                  <a:pt x="1620965" y="457794"/>
                  <a:pt x="1607148" y="445454"/>
                  <a:pt x="1607148" y="433114"/>
                </a:cubicBezTo>
                <a:cubicBezTo>
                  <a:pt x="1607148" y="124611"/>
                  <a:pt x="1607148" y="124611"/>
                  <a:pt x="1607148" y="124611"/>
                </a:cubicBezTo>
                <a:cubicBezTo>
                  <a:pt x="1607148" y="112271"/>
                  <a:pt x="1620965" y="104044"/>
                  <a:pt x="1630175" y="104044"/>
                </a:cubicBezTo>
                <a:close/>
                <a:moveTo>
                  <a:pt x="735516" y="104044"/>
                </a:moveTo>
                <a:cubicBezTo>
                  <a:pt x="748959" y="104044"/>
                  <a:pt x="757921" y="112271"/>
                  <a:pt x="757921" y="124611"/>
                </a:cubicBezTo>
                <a:cubicBezTo>
                  <a:pt x="757921" y="433114"/>
                  <a:pt x="757921" y="433114"/>
                  <a:pt x="757921" y="433114"/>
                </a:cubicBezTo>
                <a:cubicBezTo>
                  <a:pt x="757921" y="445454"/>
                  <a:pt x="748959" y="457794"/>
                  <a:pt x="735516" y="457794"/>
                </a:cubicBezTo>
                <a:cubicBezTo>
                  <a:pt x="722072" y="457794"/>
                  <a:pt x="713109" y="445454"/>
                  <a:pt x="713109" y="433114"/>
                </a:cubicBezTo>
                <a:cubicBezTo>
                  <a:pt x="713109" y="124611"/>
                  <a:pt x="713109" y="124611"/>
                  <a:pt x="713109" y="124611"/>
                </a:cubicBezTo>
                <a:cubicBezTo>
                  <a:pt x="713109" y="112271"/>
                  <a:pt x="722072" y="104044"/>
                  <a:pt x="735516" y="104044"/>
                </a:cubicBezTo>
                <a:close/>
                <a:moveTo>
                  <a:pt x="430592" y="104044"/>
                </a:moveTo>
                <a:cubicBezTo>
                  <a:pt x="444621" y="104044"/>
                  <a:pt x="453973" y="112271"/>
                  <a:pt x="453973" y="124611"/>
                </a:cubicBezTo>
                <a:cubicBezTo>
                  <a:pt x="453973" y="433114"/>
                  <a:pt x="453973" y="433114"/>
                  <a:pt x="453973" y="433114"/>
                </a:cubicBezTo>
                <a:cubicBezTo>
                  <a:pt x="453973" y="445454"/>
                  <a:pt x="444621" y="457794"/>
                  <a:pt x="430592" y="457794"/>
                </a:cubicBezTo>
                <a:cubicBezTo>
                  <a:pt x="416564" y="457794"/>
                  <a:pt x="407212" y="445454"/>
                  <a:pt x="407212" y="433114"/>
                </a:cubicBezTo>
                <a:cubicBezTo>
                  <a:pt x="407212" y="124611"/>
                  <a:pt x="407212" y="124611"/>
                  <a:pt x="407212" y="124611"/>
                </a:cubicBezTo>
                <a:cubicBezTo>
                  <a:pt x="407212" y="112271"/>
                  <a:pt x="416564" y="104044"/>
                  <a:pt x="430592" y="104044"/>
                </a:cubicBezTo>
                <a:close/>
                <a:moveTo>
                  <a:pt x="124342" y="104044"/>
                </a:moveTo>
                <a:cubicBezTo>
                  <a:pt x="138158" y="104044"/>
                  <a:pt x="151974" y="112271"/>
                  <a:pt x="151974" y="124611"/>
                </a:cubicBezTo>
                <a:cubicBezTo>
                  <a:pt x="151974" y="433114"/>
                  <a:pt x="151974" y="433114"/>
                  <a:pt x="151974" y="433114"/>
                </a:cubicBezTo>
                <a:cubicBezTo>
                  <a:pt x="151974" y="445454"/>
                  <a:pt x="138158" y="457794"/>
                  <a:pt x="124342" y="457794"/>
                </a:cubicBezTo>
                <a:cubicBezTo>
                  <a:pt x="115131" y="457794"/>
                  <a:pt x="101315" y="445454"/>
                  <a:pt x="101315" y="433114"/>
                </a:cubicBezTo>
                <a:cubicBezTo>
                  <a:pt x="101315" y="124611"/>
                  <a:pt x="101315" y="124611"/>
                  <a:pt x="101315" y="124611"/>
                </a:cubicBezTo>
                <a:cubicBezTo>
                  <a:pt x="101315" y="112271"/>
                  <a:pt x="115131" y="104044"/>
                  <a:pt x="124342" y="104044"/>
                </a:cubicBezTo>
                <a:close/>
                <a:moveTo>
                  <a:pt x="11611245" y="65895"/>
                </a:moveTo>
                <a:cubicBezTo>
                  <a:pt x="11620455" y="65895"/>
                  <a:pt x="11634271" y="74132"/>
                  <a:pt x="11634271" y="86487"/>
                </a:cubicBezTo>
                <a:cubicBezTo>
                  <a:pt x="11634271" y="473618"/>
                  <a:pt x="11634271" y="473618"/>
                  <a:pt x="11634271" y="473618"/>
                </a:cubicBezTo>
                <a:cubicBezTo>
                  <a:pt x="11634271" y="485973"/>
                  <a:pt x="11620455" y="494210"/>
                  <a:pt x="11611245" y="494210"/>
                </a:cubicBezTo>
                <a:cubicBezTo>
                  <a:pt x="11597429" y="494210"/>
                  <a:pt x="11583613" y="485973"/>
                  <a:pt x="11583613" y="473618"/>
                </a:cubicBezTo>
                <a:cubicBezTo>
                  <a:pt x="11583613" y="86487"/>
                  <a:pt x="11583613" y="86487"/>
                  <a:pt x="11583613" y="86487"/>
                </a:cubicBezTo>
                <a:cubicBezTo>
                  <a:pt x="11583613" y="74132"/>
                  <a:pt x="11597429" y="65895"/>
                  <a:pt x="11611245" y="65895"/>
                </a:cubicBezTo>
                <a:close/>
                <a:moveTo>
                  <a:pt x="10105410" y="65895"/>
                </a:moveTo>
                <a:cubicBezTo>
                  <a:pt x="10114620" y="65895"/>
                  <a:pt x="10128436" y="74132"/>
                  <a:pt x="10128436" y="86487"/>
                </a:cubicBezTo>
                <a:cubicBezTo>
                  <a:pt x="10128436" y="473618"/>
                  <a:pt x="10128436" y="473618"/>
                  <a:pt x="10128436" y="473618"/>
                </a:cubicBezTo>
                <a:cubicBezTo>
                  <a:pt x="10128436" y="485973"/>
                  <a:pt x="10114620" y="494210"/>
                  <a:pt x="10105410" y="494210"/>
                </a:cubicBezTo>
                <a:cubicBezTo>
                  <a:pt x="10091594" y="494210"/>
                  <a:pt x="10077778" y="485973"/>
                  <a:pt x="10077778" y="473618"/>
                </a:cubicBezTo>
                <a:cubicBezTo>
                  <a:pt x="10077778" y="86487"/>
                  <a:pt x="10077778" y="86487"/>
                  <a:pt x="10077778" y="86487"/>
                </a:cubicBezTo>
                <a:cubicBezTo>
                  <a:pt x="10077778" y="74132"/>
                  <a:pt x="10091594" y="65895"/>
                  <a:pt x="10105410" y="65895"/>
                </a:cubicBezTo>
                <a:close/>
                <a:moveTo>
                  <a:pt x="8561318" y="65895"/>
                </a:moveTo>
                <a:cubicBezTo>
                  <a:pt x="8570528" y="65895"/>
                  <a:pt x="8584344" y="74132"/>
                  <a:pt x="8584344" y="86487"/>
                </a:cubicBezTo>
                <a:cubicBezTo>
                  <a:pt x="8584344" y="473618"/>
                  <a:pt x="8584344" y="473618"/>
                  <a:pt x="8584344" y="473618"/>
                </a:cubicBezTo>
                <a:cubicBezTo>
                  <a:pt x="8584344" y="485973"/>
                  <a:pt x="8570528" y="494210"/>
                  <a:pt x="8561318" y="494210"/>
                </a:cubicBezTo>
                <a:cubicBezTo>
                  <a:pt x="8547502" y="494210"/>
                  <a:pt x="8533686" y="485973"/>
                  <a:pt x="8533686" y="473618"/>
                </a:cubicBezTo>
                <a:cubicBezTo>
                  <a:pt x="8533686" y="86487"/>
                  <a:pt x="8533686" y="86487"/>
                  <a:pt x="8533686" y="86487"/>
                </a:cubicBezTo>
                <a:cubicBezTo>
                  <a:pt x="8533686" y="74132"/>
                  <a:pt x="8547502" y="65895"/>
                  <a:pt x="8561318" y="65895"/>
                </a:cubicBezTo>
                <a:close/>
                <a:moveTo>
                  <a:pt x="7055482" y="65895"/>
                </a:moveTo>
                <a:cubicBezTo>
                  <a:pt x="7064693" y="65895"/>
                  <a:pt x="7078509" y="74132"/>
                  <a:pt x="7078509" y="86487"/>
                </a:cubicBezTo>
                <a:cubicBezTo>
                  <a:pt x="7078509" y="473618"/>
                  <a:pt x="7078509" y="473618"/>
                  <a:pt x="7078509" y="473618"/>
                </a:cubicBezTo>
                <a:cubicBezTo>
                  <a:pt x="7078509" y="485973"/>
                  <a:pt x="7064693" y="494210"/>
                  <a:pt x="7055482" y="494210"/>
                </a:cubicBezTo>
                <a:cubicBezTo>
                  <a:pt x="7041667" y="494210"/>
                  <a:pt x="7027851" y="485973"/>
                  <a:pt x="7027851" y="473618"/>
                </a:cubicBezTo>
                <a:cubicBezTo>
                  <a:pt x="7027851" y="86487"/>
                  <a:pt x="7027851" y="86487"/>
                  <a:pt x="7027851" y="86487"/>
                </a:cubicBezTo>
                <a:cubicBezTo>
                  <a:pt x="7027851" y="74132"/>
                  <a:pt x="7041667" y="65895"/>
                  <a:pt x="7055482" y="65895"/>
                </a:cubicBezTo>
                <a:close/>
                <a:moveTo>
                  <a:pt x="5596545" y="65895"/>
                </a:moveTo>
                <a:cubicBezTo>
                  <a:pt x="5605756" y="65895"/>
                  <a:pt x="5619572" y="74132"/>
                  <a:pt x="5619572" y="86487"/>
                </a:cubicBezTo>
                <a:cubicBezTo>
                  <a:pt x="5619572" y="473618"/>
                  <a:pt x="5619572" y="473618"/>
                  <a:pt x="5619572" y="473618"/>
                </a:cubicBezTo>
                <a:cubicBezTo>
                  <a:pt x="5619572" y="485973"/>
                  <a:pt x="5605756" y="494210"/>
                  <a:pt x="5596545" y="494210"/>
                </a:cubicBezTo>
                <a:cubicBezTo>
                  <a:pt x="5582730" y="494210"/>
                  <a:pt x="5568914" y="485973"/>
                  <a:pt x="5568914" y="473618"/>
                </a:cubicBezTo>
                <a:cubicBezTo>
                  <a:pt x="5568914" y="86487"/>
                  <a:pt x="5568914" y="86487"/>
                  <a:pt x="5568914" y="86487"/>
                </a:cubicBezTo>
                <a:cubicBezTo>
                  <a:pt x="5568914" y="74132"/>
                  <a:pt x="5582730" y="65895"/>
                  <a:pt x="5596545" y="65895"/>
                </a:cubicBezTo>
                <a:close/>
                <a:moveTo>
                  <a:pt x="4090711" y="65895"/>
                </a:moveTo>
                <a:cubicBezTo>
                  <a:pt x="4099922" y="65895"/>
                  <a:pt x="4113737" y="74132"/>
                  <a:pt x="4113737" y="86487"/>
                </a:cubicBezTo>
                <a:cubicBezTo>
                  <a:pt x="4113737" y="473618"/>
                  <a:pt x="4113737" y="473618"/>
                  <a:pt x="4113737" y="473618"/>
                </a:cubicBezTo>
                <a:cubicBezTo>
                  <a:pt x="4113737" y="485973"/>
                  <a:pt x="4099922" y="494210"/>
                  <a:pt x="4090711" y="494210"/>
                </a:cubicBezTo>
                <a:cubicBezTo>
                  <a:pt x="4076909" y="494210"/>
                  <a:pt x="4063092" y="485973"/>
                  <a:pt x="4063092" y="473618"/>
                </a:cubicBezTo>
                <a:cubicBezTo>
                  <a:pt x="4063092" y="86487"/>
                  <a:pt x="4063092" y="86487"/>
                  <a:pt x="4063092" y="86487"/>
                </a:cubicBezTo>
                <a:cubicBezTo>
                  <a:pt x="4063092" y="74132"/>
                  <a:pt x="4076909" y="65895"/>
                  <a:pt x="4090711" y="65895"/>
                </a:cubicBezTo>
                <a:close/>
                <a:moveTo>
                  <a:pt x="2546629" y="65895"/>
                </a:moveTo>
                <a:cubicBezTo>
                  <a:pt x="2555838" y="65895"/>
                  <a:pt x="2569653" y="74132"/>
                  <a:pt x="2569653" y="86487"/>
                </a:cubicBezTo>
                <a:cubicBezTo>
                  <a:pt x="2569653" y="473618"/>
                  <a:pt x="2569653" y="473618"/>
                  <a:pt x="2569653" y="473618"/>
                </a:cubicBezTo>
                <a:cubicBezTo>
                  <a:pt x="2569653" y="485973"/>
                  <a:pt x="2555838" y="494210"/>
                  <a:pt x="2546629" y="494210"/>
                </a:cubicBezTo>
                <a:cubicBezTo>
                  <a:pt x="2532812" y="494210"/>
                  <a:pt x="2518997" y="485973"/>
                  <a:pt x="2518997" y="473618"/>
                </a:cubicBezTo>
                <a:cubicBezTo>
                  <a:pt x="2518997" y="86487"/>
                  <a:pt x="2518997" y="86487"/>
                  <a:pt x="2518997" y="86487"/>
                </a:cubicBezTo>
                <a:cubicBezTo>
                  <a:pt x="2518997" y="74132"/>
                  <a:pt x="2532812" y="65895"/>
                  <a:pt x="2546629" y="65895"/>
                </a:cubicBezTo>
                <a:close/>
                <a:moveTo>
                  <a:pt x="1040795" y="65895"/>
                </a:moveTo>
                <a:cubicBezTo>
                  <a:pt x="1050006" y="65895"/>
                  <a:pt x="1063820" y="74132"/>
                  <a:pt x="1063820" y="86487"/>
                </a:cubicBezTo>
                <a:cubicBezTo>
                  <a:pt x="1063820" y="473618"/>
                  <a:pt x="1063820" y="473618"/>
                  <a:pt x="1063820" y="473618"/>
                </a:cubicBezTo>
                <a:cubicBezTo>
                  <a:pt x="1063820" y="485973"/>
                  <a:pt x="1050006" y="494210"/>
                  <a:pt x="1040795" y="494210"/>
                </a:cubicBezTo>
                <a:cubicBezTo>
                  <a:pt x="1026978" y="494210"/>
                  <a:pt x="1013163" y="485973"/>
                  <a:pt x="1013163" y="473618"/>
                </a:cubicBezTo>
                <a:cubicBezTo>
                  <a:pt x="1013163" y="86487"/>
                  <a:pt x="1013163" y="86487"/>
                  <a:pt x="1013163" y="86487"/>
                </a:cubicBezTo>
                <a:cubicBezTo>
                  <a:pt x="1013163" y="74132"/>
                  <a:pt x="1026978" y="65895"/>
                  <a:pt x="1040795" y="65895"/>
                </a:cubicBezTo>
                <a:close/>
                <a:moveTo>
                  <a:pt x="11203675" y="0"/>
                </a:moveTo>
                <a:cubicBezTo>
                  <a:pt x="11217704" y="0"/>
                  <a:pt x="11227056" y="8237"/>
                  <a:pt x="11227056" y="20592"/>
                </a:cubicBezTo>
                <a:cubicBezTo>
                  <a:pt x="11227056" y="539512"/>
                  <a:pt x="11227056" y="539512"/>
                  <a:pt x="11227056" y="539512"/>
                </a:cubicBezTo>
                <a:cubicBezTo>
                  <a:pt x="11227056" y="551867"/>
                  <a:pt x="11217704" y="560104"/>
                  <a:pt x="11203675" y="560104"/>
                </a:cubicBezTo>
                <a:cubicBezTo>
                  <a:pt x="11189647" y="560104"/>
                  <a:pt x="11180295" y="551867"/>
                  <a:pt x="11180295" y="539512"/>
                </a:cubicBezTo>
                <a:cubicBezTo>
                  <a:pt x="11180295" y="20592"/>
                  <a:pt x="11180295" y="20592"/>
                  <a:pt x="11180295" y="20592"/>
                </a:cubicBezTo>
                <a:cubicBezTo>
                  <a:pt x="11180295" y="8237"/>
                  <a:pt x="11189647" y="0"/>
                  <a:pt x="11203675" y="0"/>
                </a:cubicBezTo>
                <a:close/>
                <a:moveTo>
                  <a:pt x="10796108" y="0"/>
                </a:moveTo>
                <a:cubicBezTo>
                  <a:pt x="10809924" y="0"/>
                  <a:pt x="10823740" y="8237"/>
                  <a:pt x="10823740" y="20592"/>
                </a:cubicBezTo>
                <a:cubicBezTo>
                  <a:pt x="10823740" y="539512"/>
                  <a:pt x="10823740" y="539512"/>
                  <a:pt x="10823740" y="539512"/>
                </a:cubicBezTo>
                <a:cubicBezTo>
                  <a:pt x="10823740" y="551867"/>
                  <a:pt x="10809924" y="560104"/>
                  <a:pt x="10796108" y="560104"/>
                </a:cubicBezTo>
                <a:cubicBezTo>
                  <a:pt x="10782293" y="560104"/>
                  <a:pt x="10773082" y="551867"/>
                  <a:pt x="10773082" y="539512"/>
                </a:cubicBezTo>
                <a:cubicBezTo>
                  <a:pt x="10773082" y="20592"/>
                  <a:pt x="10773082" y="20592"/>
                  <a:pt x="10773082" y="20592"/>
                </a:cubicBezTo>
                <a:cubicBezTo>
                  <a:pt x="10773082" y="8237"/>
                  <a:pt x="10782293" y="0"/>
                  <a:pt x="10796108" y="0"/>
                </a:cubicBezTo>
                <a:close/>
                <a:moveTo>
                  <a:pt x="9697841" y="0"/>
                </a:moveTo>
                <a:cubicBezTo>
                  <a:pt x="9711869" y="0"/>
                  <a:pt x="9721221" y="8237"/>
                  <a:pt x="9721221" y="20592"/>
                </a:cubicBezTo>
                <a:cubicBezTo>
                  <a:pt x="9721221" y="539512"/>
                  <a:pt x="9721221" y="539512"/>
                  <a:pt x="9721221" y="539512"/>
                </a:cubicBezTo>
                <a:cubicBezTo>
                  <a:pt x="9721221" y="551867"/>
                  <a:pt x="9711869" y="560104"/>
                  <a:pt x="9697841" y="560104"/>
                </a:cubicBezTo>
                <a:cubicBezTo>
                  <a:pt x="9683812" y="560104"/>
                  <a:pt x="9674460" y="551867"/>
                  <a:pt x="9674460" y="539512"/>
                </a:cubicBezTo>
                <a:cubicBezTo>
                  <a:pt x="9674460" y="20592"/>
                  <a:pt x="9674460" y="20592"/>
                  <a:pt x="9674460" y="20592"/>
                </a:cubicBezTo>
                <a:cubicBezTo>
                  <a:pt x="9674460" y="8237"/>
                  <a:pt x="9683812" y="0"/>
                  <a:pt x="9697841" y="0"/>
                </a:cubicBezTo>
                <a:close/>
                <a:moveTo>
                  <a:pt x="9290273" y="0"/>
                </a:moveTo>
                <a:cubicBezTo>
                  <a:pt x="9304089" y="0"/>
                  <a:pt x="9317905" y="8237"/>
                  <a:pt x="9317905" y="20592"/>
                </a:cubicBezTo>
                <a:cubicBezTo>
                  <a:pt x="9317905" y="539512"/>
                  <a:pt x="9317905" y="539512"/>
                  <a:pt x="9317905" y="539512"/>
                </a:cubicBezTo>
                <a:cubicBezTo>
                  <a:pt x="9317905" y="551867"/>
                  <a:pt x="9304089" y="560104"/>
                  <a:pt x="9290273" y="560104"/>
                </a:cubicBezTo>
                <a:cubicBezTo>
                  <a:pt x="9276458" y="560104"/>
                  <a:pt x="9267247" y="551867"/>
                  <a:pt x="9267247" y="539512"/>
                </a:cubicBezTo>
                <a:cubicBezTo>
                  <a:pt x="9267247" y="20592"/>
                  <a:pt x="9267247" y="20592"/>
                  <a:pt x="9267247" y="20592"/>
                </a:cubicBezTo>
                <a:cubicBezTo>
                  <a:pt x="9267247" y="8237"/>
                  <a:pt x="9276458" y="0"/>
                  <a:pt x="9290273" y="0"/>
                </a:cubicBezTo>
                <a:close/>
                <a:moveTo>
                  <a:pt x="8153748" y="0"/>
                </a:moveTo>
                <a:cubicBezTo>
                  <a:pt x="8167777" y="0"/>
                  <a:pt x="8177129" y="8237"/>
                  <a:pt x="8177129" y="20592"/>
                </a:cubicBezTo>
                <a:cubicBezTo>
                  <a:pt x="8177129" y="539512"/>
                  <a:pt x="8177129" y="539512"/>
                  <a:pt x="8177129" y="539512"/>
                </a:cubicBezTo>
                <a:cubicBezTo>
                  <a:pt x="8177129" y="551867"/>
                  <a:pt x="8167777" y="560104"/>
                  <a:pt x="8153748" y="560104"/>
                </a:cubicBezTo>
                <a:cubicBezTo>
                  <a:pt x="8139720" y="560104"/>
                  <a:pt x="8130368" y="551867"/>
                  <a:pt x="8130368" y="539512"/>
                </a:cubicBezTo>
                <a:cubicBezTo>
                  <a:pt x="8130368" y="20592"/>
                  <a:pt x="8130368" y="20592"/>
                  <a:pt x="8130368" y="20592"/>
                </a:cubicBezTo>
                <a:cubicBezTo>
                  <a:pt x="8130368" y="8237"/>
                  <a:pt x="8139720" y="0"/>
                  <a:pt x="8153748" y="0"/>
                </a:cubicBezTo>
                <a:close/>
                <a:moveTo>
                  <a:pt x="7746181" y="0"/>
                </a:moveTo>
                <a:cubicBezTo>
                  <a:pt x="7759997" y="0"/>
                  <a:pt x="7773813" y="8237"/>
                  <a:pt x="7773813" y="20592"/>
                </a:cubicBezTo>
                <a:cubicBezTo>
                  <a:pt x="7773813" y="539512"/>
                  <a:pt x="7773813" y="539512"/>
                  <a:pt x="7773813" y="539512"/>
                </a:cubicBezTo>
                <a:cubicBezTo>
                  <a:pt x="7773813" y="551867"/>
                  <a:pt x="7759997" y="560104"/>
                  <a:pt x="7746181" y="560104"/>
                </a:cubicBezTo>
                <a:cubicBezTo>
                  <a:pt x="7732365" y="560104"/>
                  <a:pt x="7723155" y="551867"/>
                  <a:pt x="7723155" y="539512"/>
                </a:cubicBezTo>
                <a:cubicBezTo>
                  <a:pt x="7723155" y="20592"/>
                  <a:pt x="7723155" y="20592"/>
                  <a:pt x="7723155" y="20592"/>
                </a:cubicBezTo>
                <a:cubicBezTo>
                  <a:pt x="7723155" y="8237"/>
                  <a:pt x="7732365" y="0"/>
                  <a:pt x="7746181" y="0"/>
                </a:cubicBezTo>
                <a:close/>
                <a:moveTo>
                  <a:pt x="6647913" y="0"/>
                </a:moveTo>
                <a:cubicBezTo>
                  <a:pt x="6661942" y="0"/>
                  <a:pt x="6671294" y="8237"/>
                  <a:pt x="6671294" y="20592"/>
                </a:cubicBezTo>
                <a:cubicBezTo>
                  <a:pt x="6671294" y="539512"/>
                  <a:pt x="6671294" y="539512"/>
                  <a:pt x="6671294" y="539512"/>
                </a:cubicBezTo>
                <a:cubicBezTo>
                  <a:pt x="6671294" y="551867"/>
                  <a:pt x="6661942" y="560104"/>
                  <a:pt x="6647913" y="560104"/>
                </a:cubicBezTo>
                <a:cubicBezTo>
                  <a:pt x="6633885" y="560104"/>
                  <a:pt x="6624533" y="551867"/>
                  <a:pt x="6624533" y="539512"/>
                </a:cubicBezTo>
                <a:cubicBezTo>
                  <a:pt x="6624533" y="20592"/>
                  <a:pt x="6624533" y="20592"/>
                  <a:pt x="6624533" y="20592"/>
                </a:cubicBezTo>
                <a:cubicBezTo>
                  <a:pt x="6624533" y="8237"/>
                  <a:pt x="6633885" y="0"/>
                  <a:pt x="6647913" y="0"/>
                </a:cubicBezTo>
                <a:close/>
                <a:moveTo>
                  <a:pt x="6240346" y="0"/>
                </a:moveTo>
                <a:cubicBezTo>
                  <a:pt x="6254162" y="0"/>
                  <a:pt x="6267978" y="8237"/>
                  <a:pt x="6267978" y="20592"/>
                </a:cubicBezTo>
                <a:cubicBezTo>
                  <a:pt x="6267978" y="539512"/>
                  <a:pt x="6267978" y="539512"/>
                  <a:pt x="6267978" y="539512"/>
                </a:cubicBezTo>
                <a:cubicBezTo>
                  <a:pt x="6267978" y="551867"/>
                  <a:pt x="6254162" y="560104"/>
                  <a:pt x="6240346" y="560104"/>
                </a:cubicBezTo>
                <a:cubicBezTo>
                  <a:pt x="6226530" y="560104"/>
                  <a:pt x="6217320" y="551867"/>
                  <a:pt x="6217320" y="539512"/>
                </a:cubicBezTo>
                <a:cubicBezTo>
                  <a:pt x="6217320" y="20592"/>
                  <a:pt x="6217320" y="20592"/>
                  <a:pt x="6217320" y="20592"/>
                </a:cubicBezTo>
                <a:cubicBezTo>
                  <a:pt x="6217320" y="8237"/>
                  <a:pt x="6226530" y="0"/>
                  <a:pt x="6240346" y="0"/>
                </a:cubicBezTo>
                <a:close/>
                <a:moveTo>
                  <a:pt x="5188978" y="0"/>
                </a:moveTo>
                <a:cubicBezTo>
                  <a:pt x="5203006" y="0"/>
                  <a:pt x="5212357" y="8237"/>
                  <a:pt x="5212357" y="20592"/>
                </a:cubicBezTo>
                <a:cubicBezTo>
                  <a:pt x="5212357" y="539512"/>
                  <a:pt x="5212357" y="539512"/>
                  <a:pt x="5212357" y="539512"/>
                </a:cubicBezTo>
                <a:cubicBezTo>
                  <a:pt x="5212357" y="551867"/>
                  <a:pt x="5203006" y="560104"/>
                  <a:pt x="5188978" y="560104"/>
                </a:cubicBezTo>
                <a:cubicBezTo>
                  <a:pt x="5174950" y="560104"/>
                  <a:pt x="5165597" y="551867"/>
                  <a:pt x="5165597" y="539512"/>
                </a:cubicBezTo>
                <a:cubicBezTo>
                  <a:pt x="5165597" y="20592"/>
                  <a:pt x="5165597" y="20592"/>
                  <a:pt x="5165597" y="20592"/>
                </a:cubicBezTo>
                <a:cubicBezTo>
                  <a:pt x="5165597" y="8237"/>
                  <a:pt x="5174950" y="0"/>
                  <a:pt x="5188978" y="0"/>
                </a:cubicBezTo>
                <a:close/>
                <a:moveTo>
                  <a:pt x="4781410" y="0"/>
                </a:moveTo>
                <a:cubicBezTo>
                  <a:pt x="4795226" y="0"/>
                  <a:pt x="4809041" y="8237"/>
                  <a:pt x="4809041" y="20592"/>
                </a:cubicBezTo>
                <a:cubicBezTo>
                  <a:pt x="4809041" y="539512"/>
                  <a:pt x="4809041" y="539512"/>
                  <a:pt x="4809041" y="539512"/>
                </a:cubicBezTo>
                <a:cubicBezTo>
                  <a:pt x="4809041" y="551867"/>
                  <a:pt x="4795226" y="560104"/>
                  <a:pt x="4781410" y="560104"/>
                </a:cubicBezTo>
                <a:cubicBezTo>
                  <a:pt x="4767593" y="560104"/>
                  <a:pt x="4758383" y="551867"/>
                  <a:pt x="4758383" y="539512"/>
                </a:cubicBezTo>
                <a:cubicBezTo>
                  <a:pt x="4758383" y="20592"/>
                  <a:pt x="4758383" y="20592"/>
                  <a:pt x="4758383" y="20592"/>
                </a:cubicBezTo>
                <a:cubicBezTo>
                  <a:pt x="4758383" y="8237"/>
                  <a:pt x="4767593" y="0"/>
                  <a:pt x="4781410" y="0"/>
                </a:cubicBezTo>
                <a:close/>
                <a:moveTo>
                  <a:pt x="3683153" y="0"/>
                </a:moveTo>
                <a:cubicBezTo>
                  <a:pt x="3697183" y="0"/>
                  <a:pt x="3706534" y="8237"/>
                  <a:pt x="3706534" y="20592"/>
                </a:cubicBezTo>
                <a:cubicBezTo>
                  <a:pt x="3706534" y="539512"/>
                  <a:pt x="3706534" y="539512"/>
                  <a:pt x="3706534" y="539512"/>
                </a:cubicBezTo>
                <a:cubicBezTo>
                  <a:pt x="3706534" y="551867"/>
                  <a:pt x="3697183" y="560104"/>
                  <a:pt x="3683153" y="560104"/>
                </a:cubicBezTo>
                <a:cubicBezTo>
                  <a:pt x="3669125" y="560104"/>
                  <a:pt x="3659773" y="551867"/>
                  <a:pt x="3659773" y="539512"/>
                </a:cubicBezTo>
                <a:cubicBezTo>
                  <a:pt x="3659773" y="20592"/>
                  <a:pt x="3659773" y="20592"/>
                  <a:pt x="3659773" y="20592"/>
                </a:cubicBezTo>
                <a:cubicBezTo>
                  <a:pt x="3659773" y="8237"/>
                  <a:pt x="3669125" y="0"/>
                  <a:pt x="3683153" y="0"/>
                </a:cubicBezTo>
                <a:close/>
                <a:moveTo>
                  <a:pt x="3275586" y="0"/>
                </a:moveTo>
                <a:cubicBezTo>
                  <a:pt x="3289404" y="0"/>
                  <a:pt x="3303219" y="8237"/>
                  <a:pt x="3303219" y="20592"/>
                </a:cubicBezTo>
                <a:cubicBezTo>
                  <a:pt x="3303219" y="539512"/>
                  <a:pt x="3303219" y="539512"/>
                  <a:pt x="3303219" y="539512"/>
                </a:cubicBezTo>
                <a:cubicBezTo>
                  <a:pt x="3303219" y="551867"/>
                  <a:pt x="3289404" y="560104"/>
                  <a:pt x="3275586" y="560104"/>
                </a:cubicBezTo>
                <a:cubicBezTo>
                  <a:pt x="3261770" y="560104"/>
                  <a:pt x="3252560" y="551867"/>
                  <a:pt x="3252560" y="539512"/>
                </a:cubicBezTo>
                <a:cubicBezTo>
                  <a:pt x="3252560" y="20592"/>
                  <a:pt x="3252560" y="20592"/>
                  <a:pt x="3252560" y="20592"/>
                </a:cubicBezTo>
                <a:cubicBezTo>
                  <a:pt x="3252560" y="8237"/>
                  <a:pt x="3261770" y="0"/>
                  <a:pt x="3275586" y="0"/>
                </a:cubicBezTo>
                <a:close/>
                <a:moveTo>
                  <a:pt x="2139060" y="0"/>
                </a:moveTo>
                <a:cubicBezTo>
                  <a:pt x="2153089" y="0"/>
                  <a:pt x="2162440" y="8237"/>
                  <a:pt x="2162440" y="20592"/>
                </a:cubicBezTo>
                <a:cubicBezTo>
                  <a:pt x="2162440" y="539512"/>
                  <a:pt x="2162440" y="539512"/>
                  <a:pt x="2162440" y="539512"/>
                </a:cubicBezTo>
                <a:cubicBezTo>
                  <a:pt x="2162440" y="551867"/>
                  <a:pt x="2153089" y="560104"/>
                  <a:pt x="2139060" y="560104"/>
                </a:cubicBezTo>
                <a:cubicBezTo>
                  <a:pt x="2125032" y="560104"/>
                  <a:pt x="2115679" y="551867"/>
                  <a:pt x="2115679" y="539512"/>
                </a:cubicBezTo>
                <a:cubicBezTo>
                  <a:pt x="2115679" y="20592"/>
                  <a:pt x="2115679" y="20592"/>
                  <a:pt x="2115679" y="20592"/>
                </a:cubicBezTo>
                <a:cubicBezTo>
                  <a:pt x="2115679" y="8237"/>
                  <a:pt x="2125032" y="0"/>
                  <a:pt x="2139060" y="0"/>
                </a:cubicBezTo>
                <a:close/>
                <a:moveTo>
                  <a:pt x="1731492" y="0"/>
                </a:moveTo>
                <a:cubicBezTo>
                  <a:pt x="1745307" y="0"/>
                  <a:pt x="1759123" y="8237"/>
                  <a:pt x="1759123" y="20592"/>
                </a:cubicBezTo>
                <a:cubicBezTo>
                  <a:pt x="1759123" y="539512"/>
                  <a:pt x="1759123" y="539512"/>
                  <a:pt x="1759123" y="539512"/>
                </a:cubicBezTo>
                <a:cubicBezTo>
                  <a:pt x="1759123" y="551867"/>
                  <a:pt x="1745307" y="560104"/>
                  <a:pt x="1731492" y="560104"/>
                </a:cubicBezTo>
                <a:cubicBezTo>
                  <a:pt x="1717675" y="560104"/>
                  <a:pt x="1708466" y="551867"/>
                  <a:pt x="1708466" y="539512"/>
                </a:cubicBezTo>
                <a:cubicBezTo>
                  <a:pt x="1708466" y="20592"/>
                  <a:pt x="1708466" y="20592"/>
                  <a:pt x="1708466" y="20592"/>
                </a:cubicBezTo>
                <a:cubicBezTo>
                  <a:pt x="1708466" y="8237"/>
                  <a:pt x="1717675" y="0"/>
                  <a:pt x="1731492" y="0"/>
                </a:cubicBezTo>
                <a:close/>
                <a:moveTo>
                  <a:pt x="633226" y="0"/>
                </a:moveTo>
                <a:cubicBezTo>
                  <a:pt x="647253" y="0"/>
                  <a:pt x="656606" y="8237"/>
                  <a:pt x="656606" y="20592"/>
                </a:cubicBezTo>
                <a:cubicBezTo>
                  <a:pt x="656606" y="539512"/>
                  <a:pt x="656606" y="539512"/>
                  <a:pt x="656606" y="539512"/>
                </a:cubicBezTo>
                <a:cubicBezTo>
                  <a:pt x="656606" y="551867"/>
                  <a:pt x="647253" y="560104"/>
                  <a:pt x="633226" y="560104"/>
                </a:cubicBezTo>
                <a:cubicBezTo>
                  <a:pt x="619197" y="560104"/>
                  <a:pt x="609845" y="551867"/>
                  <a:pt x="609845" y="539512"/>
                </a:cubicBezTo>
                <a:cubicBezTo>
                  <a:pt x="609845" y="20592"/>
                  <a:pt x="609845" y="20592"/>
                  <a:pt x="609845" y="20592"/>
                </a:cubicBezTo>
                <a:cubicBezTo>
                  <a:pt x="609845" y="8237"/>
                  <a:pt x="619197" y="0"/>
                  <a:pt x="633226" y="0"/>
                </a:cubicBezTo>
                <a:close/>
                <a:moveTo>
                  <a:pt x="225659" y="0"/>
                </a:moveTo>
                <a:cubicBezTo>
                  <a:pt x="239475" y="0"/>
                  <a:pt x="253290" y="8237"/>
                  <a:pt x="253290" y="20592"/>
                </a:cubicBezTo>
                <a:cubicBezTo>
                  <a:pt x="253290" y="539512"/>
                  <a:pt x="253290" y="539512"/>
                  <a:pt x="253290" y="539512"/>
                </a:cubicBezTo>
                <a:cubicBezTo>
                  <a:pt x="253290" y="551867"/>
                  <a:pt x="239475" y="560104"/>
                  <a:pt x="225659" y="560104"/>
                </a:cubicBezTo>
                <a:cubicBezTo>
                  <a:pt x="211843" y="560104"/>
                  <a:pt x="202632" y="551867"/>
                  <a:pt x="202632" y="539512"/>
                </a:cubicBezTo>
                <a:cubicBezTo>
                  <a:pt x="202632" y="20592"/>
                  <a:pt x="202632" y="20592"/>
                  <a:pt x="202632" y="20592"/>
                </a:cubicBezTo>
                <a:cubicBezTo>
                  <a:pt x="202632" y="8237"/>
                  <a:pt x="211843" y="0"/>
                  <a:pt x="225659" y="0"/>
                </a:cubicBezTo>
                <a:close/>
              </a:path>
            </a:pathLst>
          </a:custGeom>
          <a:gradFill flip="none" rotWithShape="1">
            <a:gsLst>
              <a:gs pos="1361">
                <a:schemeClr val="accent3"/>
              </a:gs>
              <a:gs pos="55000">
                <a:schemeClr val="accent2"/>
              </a:gs>
              <a:gs pos="84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2" name="Circle">
            <a:extLst>
              <a:ext uri="{FF2B5EF4-FFF2-40B4-BE49-F238E27FC236}">
                <a16:creationId xmlns:a16="http://schemas.microsoft.com/office/drawing/2014/main" id="{8B921703-CC8A-41DF-A5CE-022CE4B1709B}"/>
              </a:ext>
            </a:extLst>
          </p:cNvPr>
          <p:cNvSpPr/>
          <p:nvPr/>
        </p:nvSpPr>
        <p:spPr>
          <a:xfrm>
            <a:off x="1773709" y="3114330"/>
            <a:ext cx="1621441" cy="162144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65000"/>
                <a:alpha val="3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sp>
        <p:nvSpPr>
          <p:cNvPr id="33" name="Circle">
            <a:extLst>
              <a:ext uri="{FF2B5EF4-FFF2-40B4-BE49-F238E27FC236}">
                <a16:creationId xmlns:a16="http://schemas.microsoft.com/office/drawing/2014/main" id="{1E3022E9-5EF6-4C26-9BB8-47AE41EE4C08}"/>
              </a:ext>
            </a:extLst>
          </p:cNvPr>
          <p:cNvSpPr/>
          <p:nvPr/>
        </p:nvSpPr>
        <p:spPr>
          <a:xfrm>
            <a:off x="8373517" y="3105116"/>
            <a:ext cx="1905001" cy="1905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65000"/>
                <a:alpha val="3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sp>
        <p:nvSpPr>
          <p:cNvPr id="34" name="Circle">
            <a:extLst>
              <a:ext uri="{FF2B5EF4-FFF2-40B4-BE49-F238E27FC236}">
                <a16:creationId xmlns:a16="http://schemas.microsoft.com/office/drawing/2014/main" id="{13D50263-9E23-4E1C-946F-0FE780EEAF15}"/>
              </a:ext>
            </a:extLst>
          </p:cNvPr>
          <p:cNvSpPr/>
          <p:nvPr/>
        </p:nvSpPr>
        <p:spPr>
          <a:xfrm>
            <a:off x="4508500" y="2470116"/>
            <a:ext cx="3175000" cy="3175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65000"/>
                <a:alpha val="3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1" name="Circle">
            <a:extLst>
              <a:ext uri="{FF2B5EF4-FFF2-40B4-BE49-F238E27FC236}">
                <a16:creationId xmlns:a16="http://schemas.microsoft.com/office/drawing/2014/main" id="{FB10E445-8D3F-4253-9832-37C132B78303}"/>
              </a:ext>
            </a:extLst>
          </p:cNvPr>
          <p:cNvSpPr/>
          <p:nvPr/>
        </p:nvSpPr>
        <p:spPr>
          <a:xfrm>
            <a:off x="4826000" y="2787616"/>
            <a:ext cx="2540000" cy="2540000"/>
          </a:xfrm>
          <a:prstGeom prst="ellipse">
            <a:avLst/>
          </a:prstGeom>
          <a:solidFill>
            <a:schemeClr val="bg1">
              <a:lumMod val="75000"/>
              <a:alpha val="10038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5" name="Circle">
            <a:extLst>
              <a:ext uri="{FF2B5EF4-FFF2-40B4-BE49-F238E27FC236}">
                <a16:creationId xmlns:a16="http://schemas.microsoft.com/office/drawing/2014/main" id="{97D74E47-DD55-4A6A-A3C5-383290954CDE}"/>
              </a:ext>
            </a:extLst>
          </p:cNvPr>
          <p:cNvSpPr/>
          <p:nvPr/>
        </p:nvSpPr>
        <p:spPr>
          <a:xfrm>
            <a:off x="5143500" y="3105116"/>
            <a:ext cx="1905000" cy="1905000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67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3652C4-458D-4693-9685-014873D6F7B5}"/>
              </a:ext>
            </a:extLst>
          </p:cNvPr>
          <p:cNvGrpSpPr/>
          <p:nvPr/>
        </p:nvGrpSpPr>
        <p:grpSpPr>
          <a:xfrm>
            <a:off x="5517277" y="4285911"/>
            <a:ext cx="1154960" cy="234202"/>
            <a:chOff x="5238221" y="3919420"/>
            <a:chExt cx="835142" cy="234202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8BC12AA-4559-40DE-AB6A-AD8E0551FB94}"/>
                </a:ext>
              </a:extLst>
            </p:cNvPr>
            <p:cNvGrpSpPr/>
            <p:nvPr/>
          </p:nvGrpSpPr>
          <p:grpSpPr>
            <a:xfrm>
              <a:off x="5238221" y="3919420"/>
              <a:ext cx="400456" cy="234202"/>
              <a:chOff x="11084893" y="4115340"/>
              <a:chExt cx="1130300" cy="512763"/>
            </a:xfrm>
            <a:solidFill>
              <a:schemeClr val="bg1"/>
            </a:solidFill>
          </p:grpSpPr>
          <p:sp>
            <p:nvSpPr>
              <p:cNvPr id="67" name="Freeform 27">
                <a:extLst>
                  <a:ext uri="{FF2B5EF4-FFF2-40B4-BE49-F238E27FC236}">
                    <a16:creationId xmlns:a16="http://schemas.microsoft.com/office/drawing/2014/main" id="{13AA5C89-5C1F-4288-AAE2-075E6025C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4893" y="4285202"/>
                <a:ext cx="41275" cy="174625"/>
              </a:xfrm>
              <a:custGeom>
                <a:avLst/>
                <a:gdLst>
                  <a:gd name="T0" fmla="*/ 6 w 11"/>
                  <a:gd name="T1" fmla="*/ 46 h 46"/>
                  <a:gd name="T2" fmla="*/ 6 w 11"/>
                  <a:gd name="T3" fmla="*/ 46 h 46"/>
                  <a:gd name="T4" fmla="*/ 0 w 11"/>
                  <a:gd name="T5" fmla="*/ 41 h 46"/>
                  <a:gd name="T6" fmla="*/ 0 w 11"/>
                  <a:gd name="T7" fmla="*/ 5 h 46"/>
                  <a:gd name="T8" fmla="*/ 6 w 11"/>
                  <a:gd name="T9" fmla="*/ 0 h 46"/>
                  <a:gd name="T10" fmla="*/ 6 w 11"/>
                  <a:gd name="T11" fmla="*/ 0 h 46"/>
                  <a:gd name="T12" fmla="*/ 11 w 11"/>
                  <a:gd name="T13" fmla="*/ 5 h 46"/>
                  <a:gd name="T14" fmla="*/ 11 w 11"/>
                  <a:gd name="T15" fmla="*/ 41 h 46"/>
                  <a:gd name="T16" fmla="*/ 6 w 11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6">
                    <a:moveTo>
                      <a:pt x="6" y="46"/>
                    </a:moveTo>
                    <a:cubicBezTo>
                      <a:pt x="6" y="46"/>
                      <a:pt x="6" y="46"/>
                      <a:pt x="6" y="46"/>
                    </a:cubicBezTo>
                    <a:cubicBezTo>
                      <a:pt x="3" y="46"/>
                      <a:pt x="0" y="44"/>
                      <a:pt x="0" y="4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1" y="2"/>
                      <a:pt x="11" y="5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4"/>
                      <a:pt x="9" y="46"/>
                      <a:pt x="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8">
                <a:extLst>
                  <a:ext uri="{FF2B5EF4-FFF2-40B4-BE49-F238E27FC236}">
                    <a16:creationId xmlns:a16="http://schemas.microsoft.com/office/drawing/2014/main" id="{C5C771DA-1B06-457F-B238-FFE68DED61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7443" y="4210590"/>
                <a:ext cx="41275" cy="323850"/>
              </a:xfrm>
              <a:custGeom>
                <a:avLst/>
                <a:gdLst>
                  <a:gd name="T0" fmla="*/ 5 w 11"/>
                  <a:gd name="T1" fmla="*/ 86 h 86"/>
                  <a:gd name="T2" fmla="*/ 5 w 11"/>
                  <a:gd name="T3" fmla="*/ 86 h 86"/>
                  <a:gd name="T4" fmla="*/ 0 w 11"/>
                  <a:gd name="T5" fmla="*/ 80 h 86"/>
                  <a:gd name="T6" fmla="*/ 0 w 11"/>
                  <a:gd name="T7" fmla="*/ 5 h 86"/>
                  <a:gd name="T8" fmla="*/ 5 w 11"/>
                  <a:gd name="T9" fmla="*/ 0 h 86"/>
                  <a:gd name="T10" fmla="*/ 5 w 11"/>
                  <a:gd name="T11" fmla="*/ 0 h 86"/>
                  <a:gd name="T12" fmla="*/ 11 w 11"/>
                  <a:gd name="T13" fmla="*/ 5 h 86"/>
                  <a:gd name="T14" fmla="*/ 11 w 11"/>
                  <a:gd name="T15" fmla="*/ 80 h 86"/>
                  <a:gd name="T16" fmla="*/ 5 w 11"/>
                  <a:gd name="T1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86">
                    <a:moveTo>
                      <a:pt x="5" y="86"/>
                    </a:moveTo>
                    <a:cubicBezTo>
                      <a:pt x="5" y="86"/>
                      <a:pt x="5" y="86"/>
                      <a:pt x="5" y="86"/>
                    </a:cubicBezTo>
                    <a:cubicBezTo>
                      <a:pt x="3" y="86"/>
                      <a:pt x="0" y="83"/>
                      <a:pt x="0" y="8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2"/>
                      <a:pt x="11" y="5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1" y="83"/>
                      <a:pt x="8" y="86"/>
                      <a:pt x="5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9">
                <a:extLst>
                  <a:ext uri="{FF2B5EF4-FFF2-40B4-BE49-F238E27FC236}">
                    <a16:creationId xmlns:a16="http://schemas.microsoft.com/office/drawing/2014/main" id="{03196E79-327F-4D7A-B9B0-DCD8C6372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49993" y="4115340"/>
                <a:ext cx="41275" cy="512763"/>
              </a:xfrm>
              <a:custGeom>
                <a:avLst/>
                <a:gdLst>
                  <a:gd name="T0" fmla="*/ 5 w 11"/>
                  <a:gd name="T1" fmla="*/ 136 h 136"/>
                  <a:gd name="T2" fmla="*/ 5 w 11"/>
                  <a:gd name="T3" fmla="*/ 136 h 136"/>
                  <a:gd name="T4" fmla="*/ 0 w 11"/>
                  <a:gd name="T5" fmla="*/ 131 h 136"/>
                  <a:gd name="T6" fmla="*/ 0 w 11"/>
                  <a:gd name="T7" fmla="*/ 5 h 136"/>
                  <a:gd name="T8" fmla="*/ 5 w 11"/>
                  <a:gd name="T9" fmla="*/ 0 h 136"/>
                  <a:gd name="T10" fmla="*/ 5 w 11"/>
                  <a:gd name="T11" fmla="*/ 0 h 136"/>
                  <a:gd name="T12" fmla="*/ 11 w 11"/>
                  <a:gd name="T13" fmla="*/ 5 h 136"/>
                  <a:gd name="T14" fmla="*/ 11 w 11"/>
                  <a:gd name="T15" fmla="*/ 131 h 136"/>
                  <a:gd name="T16" fmla="*/ 5 w 11"/>
                  <a:gd name="T17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36">
                    <a:moveTo>
                      <a:pt x="5" y="136"/>
                    </a:moveTo>
                    <a:cubicBezTo>
                      <a:pt x="5" y="136"/>
                      <a:pt x="5" y="136"/>
                      <a:pt x="5" y="136"/>
                    </a:cubicBezTo>
                    <a:cubicBezTo>
                      <a:pt x="2" y="136"/>
                      <a:pt x="0" y="134"/>
                      <a:pt x="0" y="1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2"/>
                      <a:pt x="11" y="5"/>
                    </a:cubicBezTo>
                    <a:cubicBezTo>
                      <a:pt x="11" y="131"/>
                      <a:pt x="11" y="131"/>
                      <a:pt x="11" y="131"/>
                    </a:cubicBezTo>
                    <a:cubicBezTo>
                      <a:pt x="11" y="134"/>
                      <a:pt x="8" y="136"/>
                      <a:pt x="5" y="1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30">
                <a:extLst>
                  <a:ext uri="{FF2B5EF4-FFF2-40B4-BE49-F238E27FC236}">
                    <a16:creationId xmlns:a16="http://schemas.microsoft.com/office/drawing/2014/main" id="{7B7AA588-B67D-44BB-BE51-637F5FC97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4130" y="4270915"/>
                <a:ext cx="41275" cy="203200"/>
              </a:xfrm>
              <a:custGeom>
                <a:avLst/>
                <a:gdLst>
                  <a:gd name="T0" fmla="*/ 5 w 11"/>
                  <a:gd name="T1" fmla="*/ 54 h 54"/>
                  <a:gd name="T2" fmla="*/ 5 w 11"/>
                  <a:gd name="T3" fmla="*/ 54 h 54"/>
                  <a:gd name="T4" fmla="*/ 0 w 11"/>
                  <a:gd name="T5" fmla="*/ 49 h 54"/>
                  <a:gd name="T6" fmla="*/ 0 w 11"/>
                  <a:gd name="T7" fmla="*/ 5 h 54"/>
                  <a:gd name="T8" fmla="*/ 5 w 11"/>
                  <a:gd name="T9" fmla="*/ 0 h 54"/>
                  <a:gd name="T10" fmla="*/ 5 w 11"/>
                  <a:gd name="T11" fmla="*/ 0 h 54"/>
                  <a:gd name="T12" fmla="*/ 11 w 11"/>
                  <a:gd name="T13" fmla="*/ 5 h 54"/>
                  <a:gd name="T14" fmla="*/ 11 w 11"/>
                  <a:gd name="T15" fmla="*/ 49 h 54"/>
                  <a:gd name="T16" fmla="*/ 5 w 11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4">
                    <a:moveTo>
                      <a:pt x="5" y="54"/>
                    </a:moveTo>
                    <a:cubicBezTo>
                      <a:pt x="5" y="54"/>
                      <a:pt x="5" y="54"/>
                      <a:pt x="5" y="54"/>
                    </a:cubicBezTo>
                    <a:cubicBezTo>
                      <a:pt x="2" y="54"/>
                      <a:pt x="0" y="52"/>
                      <a:pt x="0" y="4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2"/>
                      <a:pt x="11" y="5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52"/>
                      <a:pt x="8" y="54"/>
                      <a:pt x="5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31">
                <a:extLst>
                  <a:ext uri="{FF2B5EF4-FFF2-40B4-BE49-F238E27FC236}">
                    <a16:creationId xmlns:a16="http://schemas.microsoft.com/office/drawing/2014/main" id="{62193BF7-3805-4AD4-A94B-89B36E9E4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6680" y="4210590"/>
                <a:ext cx="38100" cy="323850"/>
              </a:xfrm>
              <a:custGeom>
                <a:avLst/>
                <a:gdLst>
                  <a:gd name="T0" fmla="*/ 5 w 10"/>
                  <a:gd name="T1" fmla="*/ 86 h 86"/>
                  <a:gd name="T2" fmla="*/ 5 w 10"/>
                  <a:gd name="T3" fmla="*/ 86 h 86"/>
                  <a:gd name="T4" fmla="*/ 0 w 10"/>
                  <a:gd name="T5" fmla="*/ 80 h 86"/>
                  <a:gd name="T6" fmla="*/ 0 w 10"/>
                  <a:gd name="T7" fmla="*/ 5 h 86"/>
                  <a:gd name="T8" fmla="*/ 5 w 10"/>
                  <a:gd name="T9" fmla="*/ 0 h 86"/>
                  <a:gd name="T10" fmla="*/ 5 w 10"/>
                  <a:gd name="T11" fmla="*/ 0 h 86"/>
                  <a:gd name="T12" fmla="*/ 10 w 10"/>
                  <a:gd name="T13" fmla="*/ 5 h 86"/>
                  <a:gd name="T14" fmla="*/ 10 w 10"/>
                  <a:gd name="T15" fmla="*/ 80 h 86"/>
                  <a:gd name="T16" fmla="*/ 5 w 10"/>
                  <a:gd name="T1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86">
                    <a:moveTo>
                      <a:pt x="5" y="86"/>
                    </a:moveTo>
                    <a:cubicBezTo>
                      <a:pt x="5" y="86"/>
                      <a:pt x="5" y="86"/>
                      <a:pt x="5" y="86"/>
                    </a:cubicBezTo>
                    <a:cubicBezTo>
                      <a:pt x="2" y="86"/>
                      <a:pt x="0" y="83"/>
                      <a:pt x="0" y="8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80"/>
                      <a:pt x="10" y="80"/>
                      <a:pt x="10" y="80"/>
                    </a:cubicBezTo>
                    <a:cubicBezTo>
                      <a:pt x="10" y="83"/>
                      <a:pt x="8" y="86"/>
                      <a:pt x="5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32">
                <a:extLst>
                  <a:ext uri="{FF2B5EF4-FFF2-40B4-BE49-F238E27FC236}">
                    <a16:creationId xmlns:a16="http://schemas.microsoft.com/office/drawing/2014/main" id="{93EEE78C-8CF2-4593-B79C-3942879B5D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99230" y="4301077"/>
                <a:ext cx="38100" cy="142875"/>
              </a:xfrm>
              <a:custGeom>
                <a:avLst/>
                <a:gdLst>
                  <a:gd name="T0" fmla="*/ 5 w 10"/>
                  <a:gd name="T1" fmla="*/ 38 h 38"/>
                  <a:gd name="T2" fmla="*/ 5 w 10"/>
                  <a:gd name="T3" fmla="*/ 38 h 38"/>
                  <a:gd name="T4" fmla="*/ 0 w 10"/>
                  <a:gd name="T5" fmla="*/ 33 h 38"/>
                  <a:gd name="T6" fmla="*/ 0 w 10"/>
                  <a:gd name="T7" fmla="*/ 5 h 38"/>
                  <a:gd name="T8" fmla="*/ 5 w 10"/>
                  <a:gd name="T9" fmla="*/ 0 h 38"/>
                  <a:gd name="T10" fmla="*/ 5 w 10"/>
                  <a:gd name="T11" fmla="*/ 0 h 38"/>
                  <a:gd name="T12" fmla="*/ 10 w 10"/>
                  <a:gd name="T13" fmla="*/ 5 h 38"/>
                  <a:gd name="T14" fmla="*/ 10 w 10"/>
                  <a:gd name="T15" fmla="*/ 33 h 38"/>
                  <a:gd name="T16" fmla="*/ 5 w 10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38">
                    <a:moveTo>
                      <a:pt x="5" y="38"/>
                    </a:moveTo>
                    <a:cubicBezTo>
                      <a:pt x="5" y="38"/>
                      <a:pt x="5" y="38"/>
                      <a:pt x="5" y="38"/>
                    </a:cubicBezTo>
                    <a:cubicBezTo>
                      <a:pt x="2" y="38"/>
                      <a:pt x="0" y="36"/>
                      <a:pt x="0" y="3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6"/>
                      <a:pt x="8" y="38"/>
                      <a:pt x="5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33">
                <a:extLst>
                  <a:ext uri="{FF2B5EF4-FFF2-40B4-BE49-F238E27FC236}">
                    <a16:creationId xmlns:a16="http://schemas.microsoft.com/office/drawing/2014/main" id="{04CC7701-E22A-466E-BE23-D7C5F1D1B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1780" y="4115340"/>
                <a:ext cx="38100" cy="512763"/>
              </a:xfrm>
              <a:custGeom>
                <a:avLst/>
                <a:gdLst>
                  <a:gd name="T0" fmla="*/ 5 w 10"/>
                  <a:gd name="T1" fmla="*/ 136 h 136"/>
                  <a:gd name="T2" fmla="*/ 5 w 10"/>
                  <a:gd name="T3" fmla="*/ 136 h 136"/>
                  <a:gd name="T4" fmla="*/ 0 w 10"/>
                  <a:gd name="T5" fmla="*/ 131 h 136"/>
                  <a:gd name="T6" fmla="*/ 0 w 10"/>
                  <a:gd name="T7" fmla="*/ 5 h 136"/>
                  <a:gd name="T8" fmla="*/ 5 w 10"/>
                  <a:gd name="T9" fmla="*/ 0 h 136"/>
                  <a:gd name="T10" fmla="*/ 5 w 10"/>
                  <a:gd name="T11" fmla="*/ 0 h 136"/>
                  <a:gd name="T12" fmla="*/ 10 w 10"/>
                  <a:gd name="T13" fmla="*/ 5 h 136"/>
                  <a:gd name="T14" fmla="*/ 10 w 10"/>
                  <a:gd name="T15" fmla="*/ 131 h 136"/>
                  <a:gd name="T16" fmla="*/ 5 w 10"/>
                  <a:gd name="T17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36">
                    <a:moveTo>
                      <a:pt x="5" y="136"/>
                    </a:moveTo>
                    <a:cubicBezTo>
                      <a:pt x="5" y="136"/>
                      <a:pt x="5" y="136"/>
                      <a:pt x="5" y="136"/>
                    </a:cubicBezTo>
                    <a:cubicBezTo>
                      <a:pt x="2" y="136"/>
                      <a:pt x="0" y="134"/>
                      <a:pt x="0" y="1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131"/>
                      <a:pt x="10" y="131"/>
                      <a:pt x="10" y="131"/>
                    </a:cubicBezTo>
                    <a:cubicBezTo>
                      <a:pt x="10" y="134"/>
                      <a:pt x="8" y="136"/>
                      <a:pt x="5" y="1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4">
                <a:extLst>
                  <a:ext uri="{FF2B5EF4-FFF2-40B4-BE49-F238E27FC236}">
                    <a16:creationId xmlns:a16="http://schemas.microsoft.com/office/drawing/2014/main" id="{E58E3B23-6558-4C3F-98BC-A4F4C61A2B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5918" y="4210590"/>
                <a:ext cx="36512" cy="323850"/>
              </a:xfrm>
              <a:custGeom>
                <a:avLst/>
                <a:gdLst>
                  <a:gd name="T0" fmla="*/ 5 w 10"/>
                  <a:gd name="T1" fmla="*/ 86 h 86"/>
                  <a:gd name="T2" fmla="*/ 5 w 10"/>
                  <a:gd name="T3" fmla="*/ 86 h 86"/>
                  <a:gd name="T4" fmla="*/ 0 w 10"/>
                  <a:gd name="T5" fmla="*/ 80 h 86"/>
                  <a:gd name="T6" fmla="*/ 0 w 10"/>
                  <a:gd name="T7" fmla="*/ 5 h 86"/>
                  <a:gd name="T8" fmla="*/ 5 w 10"/>
                  <a:gd name="T9" fmla="*/ 0 h 86"/>
                  <a:gd name="T10" fmla="*/ 5 w 10"/>
                  <a:gd name="T11" fmla="*/ 0 h 86"/>
                  <a:gd name="T12" fmla="*/ 10 w 10"/>
                  <a:gd name="T13" fmla="*/ 5 h 86"/>
                  <a:gd name="T14" fmla="*/ 10 w 10"/>
                  <a:gd name="T15" fmla="*/ 80 h 86"/>
                  <a:gd name="T16" fmla="*/ 5 w 10"/>
                  <a:gd name="T1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86">
                    <a:moveTo>
                      <a:pt x="5" y="86"/>
                    </a:moveTo>
                    <a:cubicBezTo>
                      <a:pt x="5" y="86"/>
                      <a:pt x="5" y="86"/>
                      <a:pt x="5" y="86"/>
                    </a:cubicBezTo>
                    <a:cubicBezTo>
                      <a:pt x="2" y="86"/>
                      <a:pt x="0" y="83"/>
                      <a:pt x="0" y="8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80"/>
                      <a:pt x="10" y="80"/>
                      <a:pt x="10" y="80"/>
                    </a:cubicBezTo>
                    <a:cubicBezTo>
                      <a:pt x="10" y="83"/>
                      <a:pt x="8" y="86"/>
                      <a:pt x="5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5">
                <a:extLst>
                  <a:ext uri="{FF2B5EF4-FFF2-40B4-BE49-F238E27FC236}">
                    <a16:creationId xmlns:a16="http://schemas.microsoft.com/office/drawing/2014/main" id="{F980A047-6036-4B1E-BA6D-BF5804C15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43705" y="4307427"/>
                <a:ext cx="42862" cy="125413"/>
              </a:xfrm>
              <a:custGeom>
                <a:avLst/>
                <a:gdLst>
                  <a:gd name="T0" fmla="*/ 6 w 11"/>
                  <a:gd name="T1" fmla="*/ 33 h 33"/>
                  <a:gd name="T2" fmla="*/ 6 w 11"/>
                  <a:gd name="T3" fmla="*/ 33 h 33"/>
                  <a:gd name="T4" fmla="*/ 0 w 11"/>
                  <a:gd name="T5" fmla="*/ 28 h 33"/>
                  <a:gd name="T6" fmla="*/ 0 w 11"/>
                  <a:gd name="T7" fmla="*/ 6 h 33"/>
                  <a:gd name="T8" fmla="*/ 6 w 11"/>
                  <a:gd name="T9" fmla="*/ 0 h 33"/>
                  <a:gd name="T10" fmla="*/ 6 w 11"/>
                  <a:gd name="T11" fmla="*/ 0 h 33"/>
                  <a:gd name="T12" fmla="*/ 11 w 11"/>
                  <a:gd name="T13" fmla="*/ 6 h 33"/>
                  <a:gd name="T14" fmla="*/ 11 w 11"/>
                  <a:gd name="T15" fmla="*/ 28 h 33"/>
                  <a:gd name="T16" fmla="*/ 6 w 11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3">
                    <a:moveTo>
                      <a:pt x="6" y="33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3" y="33"/>
                      <a:pt x="0" y="31"/>
                      <a:pt x="0" y="2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1" y="3"/>
                      <a:pt x="11" y="6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31"/>
                      <a:pt x="9" y="33"/>
                      <a:pt x="6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36">
                <a:extLst>
                  <a:ext uri="{FF2B5EF4-FFF2-40B4-BE49-F238E27FC236}">
                    <a16:creationId xmlns:a16="http://schemas.microsoft.com/office/drawing/2014/main" id="{031262B8-EB14-4A48-9431-CD385392B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27843" y="4285202"/>
                <a:ext cx="41275" cy="174625"/>
              </a:xfrm>
              <a:custGeom>
                <a:avLst/>
                <a:gdLst>
                  <a:gd name="T0" fmla="*/ 6 w 11"/>
                  <a:gd name="T1" fmla="*/ 46 h 46"/>
                  <a:gd name="T2" fmla="*/ 6 w 11"/>
                  <a:gd name="T3" fmla="*/ 46 h 46"/>
                  <a:gd name="T4" fmla="*/ 0 w 11"/>
                  <a:gd name="T5" fmla="*/ 41 h 46"/>
                  <a:gd name="T6" fmla="*/ 0 w 11"/>
                  <a:gd name="T7" fmla="*/ 5 h 46"/>
                  <a:gd name="T8" fmla="*/ 6 w 11"/>
                  <a:gd name="T9" fmla="*/ 0 h 46"/>
                  <a:gd name="T10" fmla="*/ 6 w 11"/>
                  <a:gd name="T11" fmla="*/ 0 h 46"/>
                  <a:gd name="T12" fmla="*/ 11 w 11"/>
                  <a:gd name="T13" fmla="*/ 5 h 46"/>
                  <a:gd name="T14" fmla="*/ 11 w 11"/>
                  <a:gd name="T15" fmla="*/ 41 h 46"/>
                  <a:gd name="T16" fmla="*/ 6 w 11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6">
                    <a:moveTo>
                      <a:pt x="6" y="46"/>
                    </a:moveTo>
                    <a:cubicBezTo>
                      <a:pt x="6" y="46"/>
                      <a:pt x="6" y="46"/>
                      <a:pt x="6" y="46"/>
                    </a:cubicBezTo>
                    <a:cubicBezTo>
                      <a:pt x="3" y="46"/>
                      <a:pt x="0" y="44"/>
                      <a:pt x="0" y="4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1" y="2"/>
                      <a:pt x="11" y="5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4"/>
                      <a:pt x="9" y="46"/>
                      <a:pt x="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37">
                <a:extLst>
                  <a:ext uri="{FF2B5EF4-FFF2-40B4-BE49-F238E27FC236}">
                    <a16:creationId xmlns:a16="http://schemas.microsoft.com/office/drawing/2014/main" id="{0F7C1ECE-018D-4543-9D3C-2BE3646FC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10393" y="4175665"/>
                <a:ext cx="41275" cy="392113"/>
              </a:xfrm>
              <a:custGeom>
                <a:avLst/>
                <a:gdLst>
                  <a:gd name="T0" fmla="*/ 6 w 11"/>
                  <a:gd name="T1" fmla="*/ 104 h 104"/>
                  <a:gd name="T2" fmla="*/ 6 w 11"/>
                  <a:gd name="T3" fmla="*/ 104 h 104"/>
                  <a:gd name="T4" fmla="*/ 0 w 11"/>
                  <a:gd name="T5" fmla="*/ 99 h 104"/>
                  <a:gd name="T6" fmla="*/ 0 w 11"/>
                  <a:gd name="T7" fmla="*/ 5 h 104"/>
                  <a:gd name="T8" fmla="*/ 6 w 11"/>
                  <a:gd name="T9" fmla="*/ 0 h 104"/>
                  <a:gd name="T10" fmla="*/ 6 w 11"/>
                  <a:gd name="T11" fmla="*/ 0 h 104"/>
                  <a:gd name="T12" fmla="*/ 11 w 11"/>
                  <a:gd name="T13" fmla="*/ 5 h 104"/>
                  <a:gd name="T14" fmla="*/ 11 w 11"/>
                  <a:gd name="T15" fmla="*/ 99 h 104"/>
                  <a:gd name="T16" fmla="*/ 6 w 11"/>
                  <a:gd name="T17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04">
                    <a:moveTo>
                      <a:pt x="6" y="104"/>
                    </a:moveTo>
                    <a:cubicBezTo>
                      <a:pt x="6" y="104"/>
                      <a:pt x="6" y="104"/>
                      <a:pt x="6" y="104"/>
                    </a:cubicBezTo>
                    <a:cubicBezTo>
                      <a:pt x="3" y="104"/>
                      <a:pt x="0" y="102"/>
                      <a:pt x="0" y="9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8" y="0"/>
                      <a:pt x="11" y="2"/>
                      <a:pt x="11" y="5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11" y="102"/>
                      <a:pt x="8" y="104"/>
                      <a:pt x="6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38">
                <a:extLst>
                  <a:ext uri="{FF2B5EF4-FFF2-40B4-BE49-F238E27FC236}">
                    <a16:creationId xmlns:a16="http://schemas.microsoft.com/office/drawing/2014/main" id="{ADE50682-F615-4314-8C53-3AF15370CF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92943" y="4232815"/>
                <a:ext cx="41275" cy="279400"/>
              </a:xfrm>
              <a:custGeom>
                <a:avLst/>
                <a:gdLst>
                  <a:gd name="T0" fmla="*/ 5 w 11"/>
                  <a:gd name="T1" fmla="*/ 74 h 74"/>
                  <a:gd name="T2" fmla="*/ 5 w 11"/>
                  <a:gd name="T3" fmla="*/ 74 h 74"/>
                  <a:gd name="T4" fmla="*/ 0 w 11"/>
                  <a:gd name="T5" fmla="*/ 69 h 74"/>
                  <a:gd name="T6" fmla="*/ 0 w 11"/>
                  <a:gd name="T7" fmla="*/ 5 h 74"/>
                  <a:gd name="T8" fmla="*/ 5 w 11"/>
                  <a:gd name="T9" fmla="*/ 0 h 74"/>
                  <a:gd name="T10" fmla="*/ 5 w 11"/>
                  <a:gd name="T11" fmla="*/ 0 h 74"/>
                  <a:gd name="T12" fmla="*/ 11 w 11"/>
                  <a:gd name="T13" fmla="*/ 5 h 74"/>
                  <a:gd name="T14" fmla="*/ 11 w 11"/>
                  <a:gd name="T15" fmla="*/ 69 h 74"/>
                  <a:gd name="T16" fmla="*/ 5 w 11"/>
                  <a:gd name="T17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74">
                    <a:moveTo>
                      <a:pt x="5" y="74"/>
                    </a:moveTo>
                    <a:cubicBezTo>
                      <a:pt x="5" y="74"/>
                      <a:pt x="5" y="74"/>
                      <a:pt x="5" y="74"/>
                    </a:cubicBezTo>
                    <a:cubicBezTo>
                      <a:pt x="3" y="74"/>
                      <a:pt x="0" y="72"/>
                      <a:pt x="0" y="6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2"/>
                      <a:pt x="11" y="5"/>
                    </a:cubicBezTo>
                    <a:cubicBezTo>
                      <a:pt x="11" y="69"/>
                      <a:pt x="11" y="69"/>
                      <a:pt x="11" y="69"/>
                    </a:cubicBezTo>
                    <a:cubicBezTo>
                      <a:pt x="11" y="72"/>
                      <a:pt x="8" y="74"/>
                      <a:pt x="5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39">
                <a:extLst>
                  <a:ext uri="{FF2B5EF4-FFF2-40B4-BE49-F238E27FC236}">
                    <a16:creationId xmlns:a16="http://schemas.microsoft.com/office/drawing/2014/main" id="{224FB9B1-3BB6-439F-BFA8-D46366C3E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5493" y="4307427"/>
                <a:ext cx="42862" cy="125413"/>
              </a:xfrm>
              <a:custGeom>
                <a:avLst/>
                <a:gdLst>
                  <a:gd name="T0" fmla="*/ 5 w 11"/>
                  <a:gd name="T1" fmla="*/ 33 h 33"/>
                  <a:gd name="T2" fmla="*/ 5 w 11"/>
                  <a:gd name="T3" fmla="*/ 33 h 33"/>
                  <a:gd name="T4" fmla="*/ 0 w 11"/>
                  <a:gd name="T5" fmla="*/ 28 h 33"/>
                  <a:gd name="T6" fmla="*/ 0 w 11"/>
                  <a:gd name="T7" fmla="*/ 6 h 33"/>
                  <a:gd name="T8" fmla="*/ 5 w 11"/>
                  <a:gd name="T9" fmla="*/ 0 h 33"/>
                  <a:gd name="T10" fmla="*/ 5 w 11"/>
                  <a:gd name="T11" fmla="*/ 0 h 33"/>
                  <a:gd name="T12" fmla="*/ 11 w 11"/>
                  <a:gd name="T13" fmla="*/ 6 h 33"/>
                  <a:gd name="T14" fmla="*/ 11 w 11"/>
                  <a:gd name="T15" fmla="*/ 28 h 33"/>
                  <a:gd name="T16" fmla="*/ 5 w 11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3">
                    <a:moveTo>
                      <a:pt x="5" y="33"/>
                    </a:moveTo>
                    <a:cubicBezTo>
                      <a:pt x="5" y="33"/>
                      <a:pt x="5" y="33"/>
                      <a:pt x="5" y="33"/>
                    </a:cubicBezTo>
                    <a:cubicBezTo>
                      <a:pt x="2" y="33"/>
                      <a:pt x="0" y="31"/>
                      <a:pt x="0" y="2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3"/>
                      <a:pt x="11" y="6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31"/>
                      <a:pt x="8" y="33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40">
                <a:extLst>
                  <a:ext uri="{FF2B5EF4-FFF2-40B4-BE49-F238E27FC236}">
                    <a16:creationId xmlns:a16="http://schemas.microsoft.com/office/drawing/2014/main" id="{7C7D612E-DE52-4B72-89B9-11CFD0C18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3918" y="4259802"/>
                <a:ext cx="41275" cy="225425"/>
              </a:xfrm>
              <a:custGeom>
                <a:avLst/>
                <a:gdLst>
                  <a:gd name="T0" fmla="*/ 5 w 11"/>
                  <a:gd name="T1" fmla="*/ 60 h 60"/>
                  <a:gd name="T2" fmla="*/ 5 w 11"/>
                  <a:gd name="T3" fmla="*/ 60 h 60"/>
                  <a:gd name="T4" fmla="*/ 0 w 11"/>
                  <a:gd name="T5" fmla="*/ 54 h 60"/>
                  <a:gd name="T6" fmla="*/ 0 w 11"/>
                  <a:gd name="T7" fmla="*/ 5 h 60"/>
                  <a:gd name="T8" fmla="*/ 5 w 11"/>
                  <a:gd name="T9" fmla="*/ 0 h 60"/>
                  <a:gd name="T10" fmla="*/ 5 w 11"/>
                  <a:gd name="T11" fmla="*/ 0 h 60"/>
                  <a:gd name="T12" fmla="*/ 11 w 11"/>
                  <a:gd name="T13" fmla="*/ 5 h 60"/>
                  <a:gd name="T14" fmla="*/ 11 w 11"/>
                  <a:gd name="T15" fmla="*/ 54 h 60"/>
                  <a:gd name="T16" fmla="*/ 5 w 11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60">
                    <a:moveTo>
                      <a:pt x="5" y="60"/>
                    </a:moveTo>
                    <a:cubicBezTo>
                      <a:pt x="5" y="60"/>
                      <a:pt x="5" y="60"/>
                      <a:pt x="5" y="60"/>
                    </a:cubicBezTo>
                    <a:cubicBezTo>
                      <a:pt x="2" y="60"/>
                      <a:pt x="0" y="57"/>
                      <a:pt x="0" y="5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2"/>
                      <a:pt x="11" y="5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1" y="57"/>
                      <a:pt x="8" y="60"/>
                      <a:pt x="5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A218D9A-A7A3-43A7-975A-7EAEB460A7F5}"/>
                </a:ext>
              </a:extLst>
            </p:cNvPr>
            <p:cNvGrpSpPr/>
            <p:nvPr/>
          </p:nvGrpSpPr>
          <p:grpSpPr>
            <a:xfrm>
              <a:off x="5672907" y="3919420"/>
              <a:ext cx="400456" cy="234202"/>
              <a:chOff x="11084893" y="4115340"/>
              <a:chExt cx="1130300" cy="512763"/>
            </a:xfrm>
            <a:solidFill>
              <a:schemeClr val="bg1"/>
            </a:solidFill>
          </p:grpSpPr>
          <p:sp>
            <p:nvSpPr>
              <p:cNvPr id="53" name="Freeform 27">
                <a:extLst>
                  <a:ext uri="{FF2B5EF4-FFF2-40B4-BE49-F238E27FC236}">
                    <a16:creationId xmlns:a16="http://schemas.microsoft.com/office/drawing/2014/main" id="{DF9C8348-A395-4819-8000-15347F472F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4893" y="4285202"/>
                <a:ext cx="41275" cy="174625"/>
              </a:xfrm>
              <a:custGeom>
                <a:avLst/>
                <a:gdLst>
                  <a:gd name="T0" fmla="*/ 6 w 11"/>
                  <a:gd name="T1" fmla="*/ 46 h 46"/>
                  <a:gd name="T2" fmla="*/ 6 w 11"/>
                  <a:gd name="T3" fmla="*/ 46 h 46"/>
                  <a:gd name="T4" fmla="*/ 0 w 11"/>
                  <a:gd name="T5" fmla="*/ 41 h 46"/>
                  <a:gd name="T6" fmla="*/ 0 w 11"/>
                  <a:gd name="T7" fmla="*/ 5 h 46"/>
                  <a:gd name="T8" fmla="*/ 6 w 11"/>
                  <a:gd name="T9" fmla="*/ 0 h 46"/>
                  <a:gd name="T10" fmla="*/ 6 w 11"/>
                  <a:gd name="T11" fmla="*/ 0 h 46"/>
                  <a:gd name="T12" fmla="*/ 11 w 11"/>
                  <a:gd name="T13" fmla="*/ 5 h 46"/>
                  <a:gd name="T14" fmla="*/ 11 w 11"/>
                  <a:gd name="T15" fmla="*/ 41 h 46"/>
                  <a:gd name="T16" fmla="*/ 6 w 11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6">
                    <a:moveTo>
                      <a:pt x="6" y="46"/>
                    </a:moveTo>
                    <a:cubicBezTo>
                      <a:pt x="6" y="46"/>
                      <a:pt x="6" y="46"/>
                      <a:pt x="6" y="46"/>
                    </a:cubicBezTo>
                    <a:cubicBezTo>
                      <a:pt x="3" y="46"/>
                      <a:pt x="0" y="44"/>
                      <a:pt x="0" y="4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1" y="2"/>
                      <a:pt x="11" y="5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4"/>
                      <a:pt x="9" y="46"/>
                      <a:pt x="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8">
                <a:extLst>
                  <a:ext uri="{FF2B5EF4-FFF2-40B4-BE49-F238E27FC236}">
                    <a16:creationId xmlns:a16="http://schemas.microsoft.com/office/drawing/2014/main" id="{D03C2C8B-E15A-47B0-ADA2-A06B045D0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7443" y="4210590"/>
                <a:ext cx="41275" cy="323850"/>
              </a:xfrm>
              <a:custGeom>
                <a:avLst/>
                <a:gdLst>
                  <a:gd name="T0" fmla="*/ 5 w 11"/>
                  <a:gd name="T1" fmla="*/ 86 h 86"/>
                  <a:gd name="T2" fmla="*/ 5 w 11"/>
                  <a:gd name="T3" fmla="*/ 86 h 86"/>
                  <a:gd name="T4" fmla="*/ 0 w 11"/>
                  <a:gd name="T5" fmla="*/ 80 h 86"/>
                  <a:gd name="T6" fmla="*/ 0 w 11"/>
                  <a:gd name="T7" fmla="*/ 5 h 86"/>
                  <a:gd name="T8" fmla="*/ 5 w 11"/>
                  <a:gd name="T9" fmla="*/ 0 h 86"/>
                  <a:gd name="T10" fmla="*/ 5 w 11"/>
                  <a:gd name="T11" fmla="*/ 0 h 86"/>
                  <a:gd name="T12" fmla="*/ 11 w 11"/>
                  <a:gd name="T13" fmla="*/ 5 h 86"/>
                  <a:gd name="T14" fmla="*/ 11 w 11"/>
                  <a:gd name="T15" fmla="*/ 80 h 86"/>
                  <a:gd name="T16" fmla="*/ 5 w 11"/>
                  <a:gd name="T1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86">
                    <a:moveTo>
                      <a:pt x="5" y="86"/>
                    </a:moveTo>
                    <a:cubicBezTo>
                      <a:pt x="5" y="86"/>
                      <a:pt x="5" y="86"/>
                      <a:pt x="5" y="86"/>
                    </a:cubicBezTo>
                    <a:cubicBezTo>
                      <a:pt x="3" y="86"/>
                      <a:pt x="0" y="83"/>
                      <a:pt x="0" y="8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2"/>
                      <a:pt x="11" y="5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1" y="83"/>
                      <a:pt x="8" y="86"/>
                      <a:pt x="5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9">
                <a:extLst>
                  <a:ext uri="{FF2B5EF4-FFF2-40B4-BE49-F238E27FC236}">
                    <a16:creationId xmlns:a16="http://schemas.microsoft.com/office/drawing/2014/main" id="{01B8EFD9-3A66-4585-B42F-C36EAE438E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49993" y="4115340"/>
                <a:ext cx="41275" cy="512763"/>
              </a:xfrm>
              <a:custGeom>
                <a:avLst/>
                <a:gdLst>
                  <a:gd name="T0" fmla="*/ 5 w 11"/>
                  <a:gd name="T1" fmla="*/ 136 h 136"/>
                  <a:gd name="T2" fmla="*/ 5 w 11"/>
                  <a:gd name="T3" fmla="*/ 136 h 136"/>
                  <a:gd name="T4" fmla="*/ 0 w 11"/>
                  <a:gd name="T5" fmla="*/ 131 h 136"/>
                  <a:gd name="T6" fmla="*/ 0 w 11"/>
                  <a:gd name="T7" fmla="*/ 5 h 136"/>
                  <a:gd name="T8" fmla="*/ 5 w 11"/>
                  <a:gd name="T9" fmla="*/ 0 h 136"/>
                  <a:gd name="T10" fmla="*/ 5 w 11"/>
                  <a:gd name="T11" fmla="*/ 0 h 136"/>
                  <a:gd name="T12" fmla="*/ 11 w 11"/>
                  <a:gd name="T13" fmla="*/ 5 h 136"/>
                  <a:gd name="T14" fmla="*/ 11 w 11"/>
                  <a:gd name="T15" fmla="*/ 131 h 136"/>
                  <a:gd name="T16" fmla="*/ 5 w 11"/>
                  <a:gd name="T17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36">
                    <a:moveTo>
                      <a:pt x="5" y="136"/>
                    </a:moveTo>
                    <a:cubicBezTo>
                      <a:pt x="5" y="136"/>
                      <a:pt x="5" y="136"/>
                      <a:pt x="5" y="136"/>
                    </a:cubicBezTo>
                    <a:cubicBezTo>
                      <a:pt x="2" y="136"/>
                      <a:pt x="0" y="134"/>
                      <a:pt x="0" y="1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2"/>
                      <a:pt x="11" y="5"/>
                    </a:cubicBezTo>
                    <a:cubicBezTo>
                      <a:pt x="11" y="131"/>
                      <a:pt x="11" y="131"/>
                      <a:pt x="11" y="131"/>
                    </a:cubicBezTo>
                    <a:cubicBezTo>
                      <a:pt x="11" y="134"/>
                      <a:pt x="8" y="136"/>
                      <a:pt x="5" y="1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30">
                <a:extLst>
                  <a:ext uri="{FF2B5EF4-FFF2-40B4-BE49-F238E27FC236}">
                    <a16:creationId xmlns:a16="http://schemas.microsoft.com/office/drawing/2014/main" id="{8A396EC9-DECD-401C-90A4-81BB5C3A9D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4130" y="4270915"/>
                <a:ext cx="41275" cy="203200"/>
              </a:xfrm>
              <a:custGeom>
                <a:avLst/>
                <a:gdLst>
                  <a:gd name="T0" fmla="*/ 5 w 11"/>
                  <a:gd name="T1" fmla="*/ 54 h 54"/>
                  <a:gd name="T2" fmla="*/ 5 w 11"/>
                  <a:gd name="T3" fmla="*/ 54 h 54"/>
                  <a:gd name="T4" fmla="*/ 0 w 11"/>
                  <a:gd name="T5" fmla="*/ 49 h 54"/>
                  <a:gd name="T6" fmla="*/ 0 w 11"/>
                  <a:gd name="T7" fmla="*/ 5 h 54"/>
                  <a:gd name="T8" fmla="*/ 5 w 11"/>
                  <a:gd name="T9" fmla="*/ 0 h 54"/>
                  <a:gd name="T10" fmla="*/ 5 w 11"/>
                  <a:gd name="T11" fmla="*/ 0 h 54"/>
                  <a:gd name="T12" fmla="*/ 11 w 11"/>
                  <a:gd name="T13" fmla="*/ 5 h 54"/>
                  <a:gd name="T14" fmla="*/ 11 w 11"/>
                  <a:gd name="T15" fmla="*/ 49 h 54"/>
                  <a:gd name="T16" fmla="*/ 5 w 11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4">
                    <a:moveTo>
                      <a:pt x="5" y="54"/>
                    </a:moveTo>
                    <a:cubicBezTo>
                      <a:pt x="5" y="54"/>
                      <a:pt x="5" y="54"/>
                      <a:pt x="5" y="54"/>
                    </a:cubicBezTo>
                    <a:cubicBezTo>
                      <a:pt x="2" y="54"/>
                      <a:pt x="0" y="52"/>
                      <a:pt x="0" y="4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2"/>
                      <a:pt x="11" y="5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52"/>
                      <a:pt x="8" y="54"/>
                      <a:pt x="5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31">
                <a:extLst>
                  <a:ext uri="{FF2B5EF4-FFF2-40B4-BE49-F238E27FC236}">
                    <a16:creationId xmlns:a16="http://schemas.microsoft.com/office/drawing/2014/main" id="{ADE89C8F-C134-43EE-8D55-1F8B14026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6680" y="4210590"/>
                <a:ext cx="38100" cy="323850"/>
              </a:xfrm>
              <a:custGeom>
                <a:avLst/>
                <a:gdLst>
                  <a:gd name="T0" fmla="*/ 5 w 10"/>
                  <a:gd name="T1" fmla="*/ 86 h 86"/>
                  <a:gd name="T2" fmla="*/ 5 w 10"/>
                  <a:gd name="T3" fmla="*/ 86 h 86"/>
                  <a:gd name="T4" fmla="*/ 0 w 10"/>
                  <a:gd name="T5" fmla="*/ 80 h 86"/>
                  <a:gd name="T6" fmla="*/ 0 w 10"/>
                  <a:gd name="T7" fmla="*/ 5 h 86"/>
                  <a:gd name="T8" fmla="*/ 5 w 10"/>
                  <a:gd name="T9" fmla="*/ 0 h 86"/>
                  <a:gd name="T10" fmla="*/ 5 w 10"/>
                  <a:gd name="T11" fmla="*/ 0 h 86"/>
                  <a:gd name="T12" fmla="*/ 10 w 10"/>
                  <a:gd name="T13" fmla="*/ 5 h 86"/>
                  <a:gd name="T14" fmla="*/ 10 w 10"/>
                  <a:gd name="T15" fmla="*/ 80 h 86"/>
                  <a:gd name="T16" fmla="*/ 5 w 10"/>
                  <a:gd name="T1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86">
                    <a:moveTo>
                      <a:pt x="5" y="86"/>
                    </a:moveTo>
                    <a:cubicBezTo>
                      <a:pt x="5" y="86"/>
                      <a:pt x="5" y="86"/>
                      <a:pt x="5" y="86"/>
                    </a:cubicBezTo>
                    <a:cubicBezTo>
                      <a:pt x="2" y="86"/>
                      <a:pt x="0" y="83"/>
                      <a:pt x="0" y="8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80"/>
                      <a:pt x="10" y="80"/>
                      <a:pt x="10" y="80"/>
                    </a:cubicBezTo>
                    <a:cubicBezTo>
                      <a:pt x="10" y="83"/>
                      <a:pt x="8" y="86"/>
                      <a:pt x="5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2">
                <a:extLst>
                  <a:ext uri="{FF2B5EF4-FFF2-40B4-BE49-F238E27FC236}">
                    <a16:creationId xmlns:a16="http://schemas.microsoft.com/office/drawing/2014/main" id="{8C59B324-3282-4D99-B05A-0494E9A7A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99230" y="4301077"/>
                <a:ext cx="38100" cy="142875"/>
              </a:xfrm>
              <a:custGeom>
                <a:avLst/>
                <a:gdLst>
                  <a:gd name="T0" fmla="*/ 5 w 10"/>
                  <a:gd name="T1" fmla="*/ 38 h 38"/>
                  <a:gd name="T2" fmla="*/ 5 w 10"/>
                  <a:gd name="T3" fmla="*/ 38 h 38"/>
                  <a:gd name="T4" fmla="*/ 0 w 10"/>
                  <a:gd name="T5" fmla="*/ 33 h 38"/>
                  <a:gd name="T6" fmla="*/ 0 w 10"/>
                  <a:gd name="T7" fmla="*/ 5 h 38"/>
                  <a:gd name="T8" fmla="*/ 5 w 10"/>
                  <a:gd name="T9" fmla="*/ 0 h 38"/>
                  <a:gd name="T10" fmla="*/ 5 w 10"/>
                  <a:gd name="T11" fmla="*/ 0 h 38"/>
                  <a:gd name="T12" fmla="*/ 10 w 10"/>
                  <a:gd name="T13" fmla="*/ 5 h 38"/>
                  <a:gd name="T14" fmla="*/ 10 w 10"/>
                  <a:gd name="T15" fmla="*/ 33 h 38"/>
                  <a:gd name="T16" fmla="*/ 5 w 10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38">
                    <a:moveTo>
                      <a:pt x="5" y="38"/>
                    </a:moveTo>
                    <a:cubicBezTo>
                      <a:pt x="5" y="38"/>
                      <a:pt x="5" y="38"/>
                      <a:pt x="5" y="38"/>
                    </a:cubicBezTo>
                    <a:cubicBezTo>
                      <a:pt x="2" y="38"/>
                      <a:pt x="0" y="36"/>
                      <a:pt x="0" y="3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6"/>
                      <a:pt x="8" y="38"/>
                      <a:pt x="5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33">
                <a:extLst>
                  <a:ext uri="{FF2B5EF4-FFF2-40B4-BE49-F238E27FC236}">
                    <a16:creationId xmlns:a16="http://schemas.microsoft.com/office/drawing/2014/main" id="{82C42490-3F50-49F3-86E3-B69450CFB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1780" y="4115340"/>
                <a:ext cx="38100" cy="512763"/>
              </a:xfrm>
              <a:custGeom>
                <a:avLst/>
                <a:gdLst>
                  <a:gd name="T0" fmla="*/ 5 w 10"/>
                  <a:gd name="T1" fmla="*/ 136 h 136"/>
                  <a:gd name="T2" fmla="*/ 5 w 10"/>
                  <a:gd name="T3" fmla="*/ 136 h 136"/>
                  <a:gd name="T4" fmla="*/ 0 w 10"/>
                  <a:gd name="T5" fmla="*/ 131 h 136"/>
                  <a:gd name="T6" fmla="*/ 0 w 10"/>
                  <a:gd name="T7" fmla="*/ 5 h 136"/>
                  <a:gd name="T8" fmla="*/ 5 w 10"/>
                  <a:gd name="T9" fmla="*/ 0 h 136"/>
                  <a:gd name="T10" fmla="*/ 5 w 10"/>
                  <a:gd name="T11" fmla="*/ 0 h 136"/>
                  <a:gd name="T12" fmla="*/ 10 w 10"/>
                  <a:gd name="T13" fmla="*/ 5 h 136"/>
                  <a:gd name="T14" fmla="*/ 10 w 10"/>
                  <a:gd name="T15" fmla="*/ 131 h 136"/>
                  <a:gd name="T16" fmla="*/ 5 w 10"/>
                  <a:gd name="T17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36">
                    <a:moveTo>
                      <a:pt x="5" y="136"/>
                    </a:moveTo>
                    <a:cubicBezTo>
                      <a:pt x="5" y="136"/>
                      <a:pt x="5" y="136"/>
                      <a:pt x="5" y="136"/>
                    </a:cubicBezTo>
                    <a:cubicBezTo>
                      <a:pt x="2" y="136"/>
                      <a:pt x="0" y="134"/>
                      <a:pt x="0" y="1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131"/>
                      <a:pt x="10" y="131"/>
                      <a:pt x="10" y="131"/>
                    </a:cubicBezTo>
                    <a:cubicBezTo>
                      <a:pt x="10" y="134"/>
                      <a:pt x="8" y="136"/>
                      <a:pt x="5" y="1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34">
                <a:extLst>
                  <a:ext uri="{FF2B5EF4-FFF2-40B4-BE49-F238E27FC236}">
                    <a16:creationId xmlns:a16="http://schemas.microsoft.com/office/drawing/2014/main" id="{0F52144B-8B60-44B3-8A59-27626CD36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5918" y="4210590"/>
                <a:ext cx="36512" cy="323850"/>
              </a:xfrm>
              <a:custGeom>
                <a:avLst/>
                <a:gdLst>
                  <a:gd name="T0" fmla="*/ 5 w 10"/>
                  <a:gd name="T1" fmla="*/ 86 h 86"/>
                  <a:gd name="T2" fmla="*/ 5 w 10"/>
                  <a:gd name="T3" fmla="*/ 86 h 86"/>
                  <a:gd name="T4" fmla="*/ 0 w 10"/>
                  <a:gd name="T5" fmla="*/ 80 h 86"/>
                  <a:gd name="T6" fmla="*/ 0 w 10"/>
                  <a:gd name="T7" fmla="*/ 5 h 86"/>
                  <a:gd name="T8" fmla="*/ 5 w 10"/>
                  <a:gd name="T9" fmla="*/ 0 h 86"/>
                  <a:gd name="T10" fmla="*/ 5 w 10"/>
                  <a:gd name="T11" fmla="*/ 0 h 86"/>
                  <a:gd name="T12" fmla="*/ 10 w 10"/>
                  <a:gd name="T13" fmla="*/ 5 h 86"/>
                  <a:gd name="T14" fmla="*/ 10 w 10"/>
                  <a:gd name="T15" fmla="*/ 80 h 86"/>
                  <a:gd name="T16" fmla="*/ 5 w 10"/>
                  <a:gd name="T1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86">
                    <a:moveTo>
                      <a:pt x="5" y="86"/>
                    </a:moveTo>
                    <a:cubicBezTo>
                      <a:pt x="5" y="86"/>
                      <a:pt x="5" y="86"/>
                      <a:pt x="5" y="86"/>
                    </a:cubicBezTo>
                    <a:cubicBezTo>
                      <a:pt x="2" y="86"/>
                      <a:pt x="0" y="83"/>
                      <a:pt x="0" y="8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80"/>
                      <a:pt x="10" y="80"/>
                      <a:pt x="10" y="80"/>
                    </a:cubicBezTo>
                    <a:cubicBezTo>
                      <a:pt x="10" y="83"/>
                      <a:pt x="8" y="86"/>
                      <a:pt x="5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35">
                <a:extLst>
                  <a:ext uri="{FF2B5EF4-FFF2-40B4-BE49-F238E27FC236}">
                    <a16:creationId xmlns:a16="http://schemas.microsoft.com/office/drawing/2014/main" id="{A5D00011-813B-42F2-9174-4A297EED99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43705" y="4307427"/>
                <a:ext cx="42862" cy="125413"/>
              </a:xfrm>
              <a:custGeom>
                <a:avLst/>
                <a:gdLst>
                  <a:gd name="T0" fmla="*/ 6 w 11"/>
                  <a:gd name="T1" fmla="*/ 33 h 33"/>
                  <a:gd name="T2" fmla="*/ 6 w 11"/>
                  <a:gd name="T3" fmla="*/ 33 h 33"/>
                  <a:gd name="T4" fmla="*/ 0 w 11"/>
                  <a:gd name="T5" fmla="*/ 28 h 33"/>
                  <a:gd name="T6" fmla="*/ 0 w 11"/>
                  <a:gd name="T7" fmla="*/ 6 h 33"/>
                  <a:gd name="T8" fmla="*/ 6 w 11"/>
                  <a:gd name="T9" fmla="*/ 0 h 33"/>
                  <a:gd name="T10" fmla="*/ 6 w 11"/>
                  <a:gd name="T11" fmla="*/ 0 h 33"/>
                  <a:gd name="T12" fmla="*/ 11 w 11"/>
                  <a:gd name="T13" fmla="*/ 6 h 33"/>
                  <a:gd name="T14" fmla="*/ 11 w 11"/>
                  <a:gd name="T15" fmla="*/ 28 h 33"/>
                  <a:gd name="T16" fmla="*/ 6 w 11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3">
                    <a:moveTo>
                      <a:pt x="6" y="33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3" y="33"/>
                      <a:pt x="0" y="31"/>
                      <a:pt x="0" y="2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1" y="3"/>
                      <a:pt x="11" y="6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31"/>
                      <a:pt x="9" y="33"/>
                      <a:pt x="6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6">
                <a:extLst>
                  <a:ext uri="{FF2B5EF4-FFF2-40B4-BE49-F238E27FC236}">
                    <a16:creationId xmlns:a16="http://schemas.microsoft.com/office/drawing/2014/main" id="{859F0607-F9BA-41FA-84FA-E80DBB10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27843" y="4285202"/>
                <a:ext cx="41275" cy="174625"/>
              </a:xfrm>
              <a:custGeom>
                <a:avLst/>
                <a:gdLst>
                  <a:gd name="T0" fmla="*/ 6 w 11"/>
                  <a:gd name="T1" fmla="*/ 46 h 46"/>
                  <a:gd name="T2" fmla="*/ 6 w 11"/>
                  <a:gd name="T3" fmla="*/ 46 h 46"/>
                  <a:gd name="T4" fmla="*/ 0 w 11"/>
                  <a:gd name="T5" fmla="*/ 41 h 46"/>
                  <a:gd name="T6" fmla="*/ 0 w 11"/>
                  <a:gd name="T7" fmla="*/ 5 h 46"/>
                  <a:gd name="T8" fmla="*/ 6 w 11"/>
                  <a:gd name="T9" fmla="*/ 0 h 46"/>
                  <a:gd name="T10" fmla="*/ 6 w 11"/>
                  <a:gd name="T11" fmla="*/ 0 h 46"/>
                  <a:gd name="T12" fmla="*/ 11 w 11"/>
                  <a:gd name="T13" fmla="*/ 5 h 46"/>
                  <a:gd name="T14" fmla="*/ 11 w 11"/>
                  <a:gd name="T15" fmla="*/ 41 h 46"/>
                  <a:gd name="T16" fmla="*/ 6 w 11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6">
                    <a:moveTo>
                      <a:pt x="6" y="46"/>
                    </a:moveTo>
                    <a:cubicBezTo>
                      <a:pt x="6" y="46"/>
                      <a:pt x="6" y="46"/>
                      <a:pt x="6" y="46"/>
                    </a:cubicBezTo>
                    <a:cubicBezTo>
                      <a:pt x="3" y="46"/>
                      <a:pt x="0" y="44"/>
                      <a:pt x="0" y="4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1" y="2"/>
                      <a:pt x="11" y="5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4"/>
                      <a:pt x="9" y="46"/>
                      <a:pt x="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7">
                <a:extLst>
                  <a:ext uri="{FF2B5EF4-FFF2-40B4-BE49-F238E27FC236}">
                    <a16:creationId xmlns:a16="http://schemas.microsoft.com/office/drawing/2014/main" id="{A2764821-8CFE-4DB9-B818-AB27DFD3C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10393" y="4175665"/>
                <a:ext cx="41275" cy="392113"/>
              </a:xfrm>
              <a:custGeom>
                <a:avLst/>
                <a:gdLst>
                  <a:gd name="T0" fmla="*/ 6 w 11"/>
                  <a:gd name="T1" fmla="*/ 104 h 104"/>
                  <a:gd name="T2" fmla="*/ 6 w 11"/>
                  <a:gd name="T3" fmla="*/ 104 h 104"/>
                  <a:gd name="T4" fmla="*/ 0 w 11"/>
                  <a:gd name="T5" fmla="*/ 99 h 104"/>
                  <a:gd name="T6" fmla="*/ 0 w 11"/>
                  <a:gd name="T7" fmla="*/ 5 h 104"/>
                  <a:gd name="T8" fmla="*/ 6 w 11"/>
                  <a:gd name="T9" fmla="*/ 0 h 104"/>
                  <a:gd name="T10" fmla="*/ 6 w 11"/>
                  <a:gd name="T11" fmla="*/ 0 h 104"/>
                  <a:gd name="T12" fmla="*/ 11 w 11"/>
                  <a:gd name="T13" fmla="*/ 5 h 104"/>
                  <a:gd name="T14" fmla="*/ 11 w 11"/>
                  <a:gd name="T15" fmla="*/ 99 h 104"/>
                  <a:gd name="T16" fmla="*/ 6 w 11"/>
                  <a:gd name="T17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04">
                    <a:moveTo>
                      <a:pt x="6" y="104"/>
                    </a:moveTo>
                    <a:cubicBezTo>
                      <a:pt x="6" y="104"/>
                      <a:pt x="6" y="104"/>
                      <a:pt x="6" y="104"/>
                    </a:cubicBezTo>
                    <a:cubicBezTo>
                      <a:pt x="3" y="104"/>
                      <a:pt x="0" y="102"/>
                      <a:pt x="0" y="9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8" y="0"/>
                      <a:pt x="11" y="2"/>
                      <a:pt x="11" y="5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11" y="102"/>
                      <a:pt x="8" y="104"/>
                      <a:pt x="6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38">
                <a:extLst>
                  <a:ext uri="{FF2B5EF4-FFF2-40B4-BE49-F238E27FC236}">
                    <a16:creationId xmlns:a16="http://schemas.microsoft.com/office/drawing/2014/main" id="{7A93B808-E42F-4E31-8230-85BDFDCC4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92943" y="4232815"/>
                <a:ext cx="41275" cy="279400"/>
              </a:xfrm>
              <a:custGeom>
                <a:avLst/>
                <a:gdLst>
                  <a:gd name="T0" fmla="*/ 5 w 11"/>
                  <a:gd name="T1" fmla="*/ 74 h 74"/>
                  <a:gd name="T2" fmla="*/ 5 w 11"/>
                  <a:gd name="T3" fmla="*/ 74 h 74"/>
                  <a:gd name="T4" fmla="*/ 0 w 11"/>
                  <a:gd name="T5" fmla="*/ 69 h 74"/>
                  <a:gd name="T6" fmla="*/ 0 w 11"/>
                  <a:gd name="T7" fmla="*/ 5 h 74"/>
                  <a:gd name="T8" fmla="*/ 5 w 11"/>
                  <a:gd name="T9" fmla="*/ 0 h 74"/>
                  <a:gd name="T10" fmla="*/ 5 w 11"/>
                  <a:gd name="T11" fmla="*/ 0 h 74"/>
                  <a:gd name="T12" fmla="*/ 11 w 11"/>
                  <a:gd name="T13" fmla="*/ 5 h 74"/>
                  <a:gd name="T14" fmla="*/ 11 w 11"/>
                  <a:gd name="T15" fmla="*/ 69 h 74"/>
                  <a:gd name="T16" fmla="*/ 5 w 11"/>
                  <a:gd name="T17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74">
                    <a:moveTo>
                      <a:pt x="5" y="74"/>
                    </a:moveTo>
                    <a:cubicBezTo>
                      <a:pt x="5" y="74"/>
                      <a:pt x="5" y="74"/>
                      <a:pt x="5" y="74"/>
                    </a:cubicBezTo>
                    <a:cubicBezTo>
                      <a:pt x="3" y="74"/>
                      <a:pt x="0" y="72"/>
                      <a:pt x="0" y="6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2"/>
                      <a:pt x="11" y="5"/>
                    </a:cubicBezTo>
                    <a:cubicBezTo>
                      <a:pt x="11" y="69"/>
                      <a:pt x="11" y="69"/>
                      <a:pt x="11" y="69"/>
                    </a:cubicBezTo>
                    <a:cubicBezTo>
                      <a:pt x="11" y="72"/>
                      <a:pt x="8" y="74"/>
                      <a:pt x="5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39">
                <a:extLst>
                  <a:ext uri="{FF2B5EF4-FFF2-40B4-BE49-F238E27FC236}">
                    <a16:creationId xmlns:a16="http://schemas.microsoft.com/office/drawing/2014/main" id="{64FCEBDB-919F-46C1-9209-83268EBE39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5493" y="4307427"/>
                <a:ext cx="42862" cy="125413"/>
              </a:xfrm>
              <a:custGeom>
                <a:avLst/>
                <a:gdLst>
                  <a:gd name="T0" fmla="*/ 5 w 11"/>
                  <a:gd name="T1" fmla="*/ 33 h 33"/>
                  <a:gd name="T2" fmla="*/ 5 w 11"/>
                  <a:gd name="T3" fmla="*/ 33 h 33"/>
                  <a:gd name="T4" fmla="*/ 0 w 11"/>
                  <a:gd name="T5" fmla="*/ 28 h 33"/>
                  <a:gd name="T6" fmla="*/ 0 w 11"/>
                  <a:gd name="T7" fmla="*/ 6 h 33"/>
                  <a:gd name="T8" fmla="*/ 5 w 11"/>
                  <a:gd name="T9" fmla="*/ 0 h 33"/>
                  <a:gd name="T10" fmla="*/ 5 w 11"/>
                  <a:gd name="T11" fmla="*/ 0 h 33"/>
                  <a:gd name="T12" fmla="*/ 11 w 11"/>
                  <a:gd name="T13" fmla="*/ 6 h 33"/>
                  <a:gd name="T14" fmla="*/ 11 w 11"/>
                  <a:gd name="T15" fmla="*/ 28 h 33"/>
                  <a:gd name="T16" fmla="*/ 5 w 11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3">
                    <a:moveTo>
                      <a:pt x="5" y="33"/>
                    </a:moveTo>
                    <a:cubicBezTo>
                      <a:pt x="5" y="33"/>
                      <a:pt x="5" y="33"/>
                      <a:pt x="5" y="33"/>
                    </a:cubicBezTo>
                    <a:cubicBezTo>
                      <a:pt x="2" y="33"/>
                      <a:pt x="0" y="31"/>
                      <a:pt x="0" y="2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3"/>
                      <a:pt x="11" y="6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31"/>
                      <a:pt x="8" y="33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40">
                <a:extLst>
                  <a:ext uri="{FF2B5EF4-FFF2-40B4-BE49-F238E27FC236}">
                    <a16:creationId xmlns:a16="http://schemas.microsoft.com/office/drawing/2014/main" id="{E5880CAC-BBF2-41E9-8547-95DB31BC4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3918" y="4259802"/>
                <a:ext cx="41275" cy="225425"/>
              </a:xfrm>
              <a:custGeom>
                <a:avLst/>
                <a:gdLst>
                  <a:gd name="T0" fmla="*/ 5 w 11"/>
                  <a:gd name="T1" fmla="*/ 60 h 60"/>
                  <a:gd name="T2" fmla="*/ 5 w 11"/>
                  <a:gd name="T3" fmla="*/ 60 h 60"/>
                  <a:gd name="T4" fmla="*/ 0 w 11"/>
                  <a:gd name="T5" fmla="*/ 54 h 60"/>
                  <a:gd name="T6" fmla="*/ 0 w 11"/>
                  <a:gd name="T7" fmla="*/ 5 h 60"/>
                  <a:gd name="T8" fmla="*/ 5 w 11"/>
                  <a:gd name="T9" fmla="*/ 0 h 60"/>
                  <a:gd name="T10" fmla="*/ 5 w 11"/>
                  <a:gd name="T11" fmla="*/ 0 h 60"/>
                  <a:gd name="T12" fmla="*/ 11 w 11"/>
                  <a:gd name="T13" fmla="*/ 5 h 60"/>
                  <a:gd name="T14" fmla="*/ 11 w 11"/>
                  <a:gd name="T15" fmla="*/ 54 h 60"/>
                  <a:gd name="T16" fmla="*/ 5 w 11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60">
                    <a:moveTo>
                      <a:pt x="5" y="60"/>
                    </a:moveTo>
                    <a:cubicBezTo>
                      <a:pt x="5" y="60"/>
                      <a:pt x="5" y="60"/>
                      <a:pt x="5" y="60"/>
                    </a:cubicBezTo>
                    <a:cubicBezTo>
                      <a:pt x="2" y="60"/>
                      <a:pt x="0" y="57"/>
                      <a:pt x="0" y="5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2"/>
                      <a:pt x="11" y="5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1" y="57"/>
                      <a:pt x="8" y="60"/>
                      <a:pt x="5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4BFF02EE-011E-4E86-93B6-23748B1AF08E}"/>
              </a:ext>
            </a:extLst>
          </p:cNvPr>
          <p:cNvSpPr txBox="1"/>
          <p:nvPr/>
        </p:nvSpPr>
        <p:spPr>
          <a:xfrm>
            <a:off x="5517277" y="3803160"/>
            <a:ext cx="115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ontserrat" panose="00000500000000000000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Voilà</a:t>
            </a:r>
          </a:p>
        </p:txBody>
      </p:sp>
      <p:sp>
        <p:nvSpPr>
          <p:cNvPr id="115" name="Freeform 437">
            <a:extLst>
              <a:ext uri="{FF2B5EF4-FFF2-40B4-BE49-F238E27FC236}">
                <a16:creationId xmlns:a16="http://schemas.microsoft.com/office/drawing/2014/main" id="{9D7FD1C5-0461-4640-BF54-244E5084435E}"/>
              </a:ext>
            </a:extLst>
          </p:cNvPr>
          <p:cNvSpPr>
            <a:spLocks noEditPoints="1"/>
          </p:cNvSpPr>
          <p:nvPr/>
        </p:nvSpPr>
        <p:spPr bwMode="auto">
          <a:xfrm>
            <a:off x="5962228" y="3383959"/>
            <a:ext cx="267545" cy="447182"/>
          </a:xfrm>
          <a:custGeom>
            <a:avLst/>
            <a:gdLst>
              <a:gd name="T0" fmla="*/ 255 w 558"/>
              <a:gd name="T1" fmla="*/ 561 h 933"/>
              <a:gd name="T2" fmla="*/ 233 w 558"/>
              <a:gd name="T3" fmla="*/ 520 h 933"/>
              <a:gd name="T4" fmla="*/ 246 w 558"/>
              <a:gd name="T5" fmla="*/ 474 h 933"/>
              <a:gd name="T6" fmla="*/ 288 w 558"/>
              <a:gd name="T7" fmla="*/ 451 h 933"/>
              <a:gd name="T8" fmla="*/ 334 w 558"/>
              <a:gd name="T9" fmla="*/ 465 h 933"/>
              <a:gd name="T10" fmla="*/ 356 w 558"/>
              <a:gd name="T11" fmla="*/ 506 h 933"/>
              <a:gd name="T12" fmla="*/ 343 w 558"/>
              <a:gd name="T13" fmla="*/ 553 h 933"/>
              <a:gd name="T14" fmla="*/ 301 w 558"/>
              <a:gd name="T15" fmla="*/ 575 h 933"/>
              <a:gd name="T16" fmla="*/ 341 w 558"/>
              <a:gd name="T17" fmla="*/ 594 h 933"/>
              <a:gd name="T18" fmla="*/ 382 w 558"/>
              <a:gd name="T19" fmla="*/ 546 h 933"/>
              <a:gd name="T20" fmla="*/ 381 w 558"/>
              <a:gd name="T21" fmla="*/ 476 h 933"/>
              <a:gd name="T22" fmla="*/ 331 w 558"/>
              <a:gd name="T23" fmla="*/ 427 h 933"/>
              <a:gd name="T24" fmla="*/ 258 w 558"/>
              <a:gd name="T25" fmla="*/ 427 h 933"/>
              <a:gd name="T26" fmla="*/ 208 w 558"/>
              <a:gd name="T27" fmla="*/ 476 h 933"/>
              <a:gd name="T28" fmla="*/ 207 w 558"/>
              <a:gd name="T29" fmla="*/ 546 h 933"/>
              <a:gd name="T30" fmla="*/ 248 w 558"/>
              <a:gd name="T31" fmla="*/ 594 h 933"/>
              <a:gd name="T32" fmla="*/ 142 w 558"/>
              <a:gd name="T33" fmla="*/ 650 h 933"/>
              <a:gd name="T34" fmla="*/ 54 w 558"/>
              <a:gd name="T35" fmla="*/ 591 h 933"/>
              <a:gd name="T36" fmla="*/ 265 w 558"/>
              <a:gd name="T37" fmla="*/ 373 h 933"/>
              <a:gd name="T38" fmla="*/ 281 w 558"/>
              <a:gd name="T39" fmla="*/ 357 h 933"/>
              <a:gd name="T40" fmla="*/ 265 w 558"/>
              <a:gd name="T41" fmla="*/ 342 h 933"/>
              <a:gd name="T42" fmla="*/ 278 w 558"/>
              <a:gd name="T43" fmla="*/ 273 h 933"/>
              <a:gd name="T44" fmla="*/ 274 w 558"/>
              <a:gd name="T45" fmla="*/ 252 h 933"/>
              <a:gd name="T46" fmla="*/ 272 w 558"/>
              <a:gd name="T47" fmla="*/ 185 h 933"/>
              <a:gd name="T48" fmla="*/ 279 w 558"/>
              <a:gd name="T49" fmla="*/ 165 h 933"/>
              <a:gd name="T50" fmla="*/ 33 w 558"/>
              <a:gd name="T51" fmla="*/ 143 h 933"/>
              <a:gd name="T52" fmla="*/ 86 w 558"/>
              <a:gd name="T53" fmla="*/ 60 h 933"/>
              <a:gd name="T54" fmla="*/ 387 w 558"/>
              <a:gd name="T55" fmla="*/ 31 h 933"/>
              <a:gd name="T56" fmla="*/ 482 w 558"/>
              <a:gd name="T57" fmla="*/ 67 h 933"/>
              <a:gd name="T58" fmla="*/ 527 w 558"/>
              <a:gd name="T59" fmla="*/ 155 h 933"/>
              <a:gd name="T60" fmla="*/ 446 w 558"/>
              <a:gd name="T61" fmla="*/ 169 h 933"/>
              <a:gd name="T62" fmla="*/ 458 w 558"/>
              <a:gd name="T63" fmla="*/ 186 h 933"/>
              <a:gd name="T64" fmla="*/ 451 w 558"/>
              <a:gd name="T65" fmla="*/ 253 h 933"/>
              <a:gd name="T66" fmla="*/ 451 w 558"/>
              <a:gd name="T67" fmla="*/ 275 h 933"/>
              <a:gd name="T68" fmla="*/ 458 w 558"/>
              <a:gd name="T69" fmla="*/ 343 h 933"/>
              <a:gd name="T70" fmla="*/ 446 w 558"/>
              <a:gd name="T71" fmla="*/ 361 h 933"/>
              <a:gd name="T72" fmla="*/ 527 w 558"/>
              <a:gd name="T73" fmla="*/ 373 h 933"/>
              <a:gd name="T74" fmla="*/ 496 w 558"/>
              <a:gd name="T75" fmla="*/ 602 h 933"/>
              <a:gd name="T76" fmla="*/ 402 w 558"/>
              <a:gd name="T77" fmla="*/ 652 h 933"/>
              <a:gd name="T78" fmla="*/ 186 w 558"/>
              <a:gd name="T79" fmla="*/ 841 h 933"/>
              <a:gd name="T80" fmla="*/ 265 w 558"/>
              <a:gd name="T81" fmla="*/ 782 h 933"/>
              <a:gd name="T82" fmla="*/ 367 w 558"/>
              <a:gd name="T83" fmla="*/ 791 h 933"/>
              <a:gd name="T84" fmla="*/ 435 w 558"/>
              <a:gd name="T85" fmla="*/ 864 h 933"/>
              <a:gd name="T86" fmla="*/ 120 w 558"/>
              <a:gd name="T87" fmla="*/ 7 h 933"/>
              <a:gd name="T88" fmla="*/ 20 w 558"/>
              <a:gd name="T89" fmla="*/ 90 h 933"/>
              <a:gd name="T90" fmla="*/ 3 w 558"/>
              <a:gd name="T91" fmla="*/ 547 h 933"/>
              <a:gd name="T92" fmla="*/ 75 w 558"/>
              <a:gd name="T93" fmla="*/ 655 h 933"/>
              <a:gd name="T94" fmla="*/ 279 w 558"/>
              <a:gd name="T95" fmla="*/ 747 h 933"/>
              <a:gd name="T96" fmla="*/ 175 w 558"/>
              <a:gd name="T97" fmla="*/ 804 h 933"/>
              <a:gd name="T98" fmla="*/ 133 w 558"/>
              <a:gd name="T99" fmla="*/ 917 h 933"/>
              <a:gd name="T100" fmla="*/ 148 w 558"/>
              <a:gd name="T101" fmla="*/ 933 h 933"/>
              <a:gd name="T102" fmla="*/ 475 w 558"/>
              <a:gd name="T103" fmla="*/ 926 h 933"/>
              <a:gd name="T104" fmla="*/ 468 w 558"/>
              <a:gd name="T105" fmla="*/ 864 h 933"/>
              <a:gd name="T106" fmla="*/ 388 w 558"/>
              <a:gd name="T107" fmla="*/ 767 h 933"/>
              <a:gd name="T108" fmla="*/ 405 w 558"/>
              <a:gd name="T109" fmla="*/ 683 h 933"/>
              <a:gd name="T110" fmla="*/ 519 w 558"/>
              <a:gd name="T111" fmla="*/ 622 h 933"/>
              <a:gd name="T112" fmla="*/ 558 w 558"/>
              <a:gd name="T113" fmla="*/ 171 h 933"/>
              <a:gd name="T114" fmla="*/ 508 w 558"/>
              <a:gd name="T115" fmla="*/ 51 h 933"/>
              <a:gd name="T116" fmla="*/ 387 w 558"/>
              <a:gd name="T117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58" h="933">
                <a:moveTo>
                  <a:pt x="294" y="575"/>
                </a:moveTo>
                <a:lnTo>
                  <a:pt x="288" y="575"/>
                </a:lnTo>
                <a:lnTo>
                  <a:pt x="282" y="574"/>
                </a:lnTo>
                <a:lnTo>
                  <a:pt x="276" y="573"/>
                </a:lnTo>
                <a:lnTo>
                  <a:pt x="271" y="571"/>
                </a:lnTo>
                <a:lnTo>
                  <a:pt x="265" y="567"/>
                </a:lnTo>
                <a:lnTo>
                  <a:pt x="260" y="565"/>
                </a:lnTo>
                <a:lnTo>
                  <a:pt x="255" y="561"/>
                </a:lnTo>
                <a:lnTo>
                  <a:pt x="251" y="557"/>
                </a:lnTo>
                <a:lnTo>
                  <a:pt x="246" y="553"/>
                </a:lnTo>
                <a:lnTo>
                  <a:pt x="243" y="547"/>
                </a:lnTo>
                <a:lnTo>
                  <a:pt x="240" y="543"/>
                </a:lnTo>
                <a:lnTo>
                  <a:pt x="237" y="537"/>
                </a:lnTo>
                <a:lnTo>
                  <a:pt x="235" y="532"/>
                </a:lnTo>
                <a:lnTo>
                  <a:pt x="234" y="525"/>
                </a:lnTo>
                <a:lnTo>
                  <a:pt x="233" y="520"/>
                </a:lnTo>
                <a:lnTo>
                  <a:pt x="233" y="513"/>
                </a:lnTo>
                <a:lnTo>
                  <a:pt x="233" y="506"/>
                </a:lnTo>
                <a:lnTo>
                  <a:pt x="234" y="501"/>
                </a:lnTo>
                <a:lnTo>
                  <a:pt x="235" y="494"/>
                </a:lnTo>
                <a:lnTo>
                  <a:pt x="237" y="489"/>
                </a:lnTo>
                <a:lnTo>
                  <a:pt x="240" y="483"/>
                </a:lnTo>
                <a:lnTo>
                  <a:pt x="243" y="479"/>
                </a:lnTo>
                <a:lnTo>
                  <a:pt x="246" y="474"/>
                </a:lnTo>
                <a:lnTo>
                  <a:pt x="251" y="470"/>
                </a:lnTo>
                <a:lnTo>
                  <a:pt x="255" y="465"/>
                </a:lnTo>
                <a:lnTo>
                  <a:pt x="260" y="462"/>
                </a:lnTo>
                <a:lnTo>
                  <a:pt x="265" y="459"/>
                </a:lnTo>
                <a:lnTo>
                  <a:pt x="271" y="456"/>
                </a:lnTo>
                <a:lnTo>
                  <a:pt x="276" y="454"/>
                </a:lnTo>
                <a:lnTo>
                  <a:pt x="282" y="452"/>
                </a:lnTo>
                <a:lnTo>
                  <a:pt x="288" y="451"/>
                </a:lnTo>
                <a:lnTo>
                  <a:pt x="294" y="451"/>
                </a:lnTo>
                <a:lnTo>
                  <a:pt x="301" y="451"/>
                </a:lnTo>
                <a:lnTo>
                  <a:pt x="307" y="452"/>
                </a:lnTo>
                <a:lnTo>
                  <a:pt x="313" y="454"/>
                </a:lnTo>
                <a:lnTo>
                  <a:pt x="318" y="456"/>
                </a:lnTo>
                <a:lnTo>
                  <a:pt x="324" y="459"/>
                </a:lnTo>
                <a:lnTo>
                  <a:pt x="329" y="462"/>
                </a:lnTo>
                <a:lnTo>
                  <a:pt x="334" y="465"/>
                </a:lnTo>
                <a:lnTo>
                  <a:pt x="338" y="470"/>
                </a:lnTo>
                <a:lnTo>
                  <a:pt x="343" y="474"/>
                </a:lnTo>
                <a:lnTo>
                  <a:pt x="346" y="479"/>
                </a:lnTo>
                <a:lnTo>
                  <a:pt x="349" y="483"/>
                </a:lnTo>
                <a:lnTo>
                  <a:pt x="352" y="489"/>
                </a:lnTo>
                <a:lnTo>
                  <a:pt x="354" y="494"/>
                </a:lnTo>
                <a:lnTo>
                  <a:pt x="355" y="501"/>
                </a:lnTo>
                <a:lnTo>
                  <a:pt x="356" y="506"/>
                </a:lnTo>
                <a:lnTo>
                  <a:pt x="356" y="513"/>
                </a:lnTo>
                <a:lnTo>
                  <a:pt x="356" y="520"/>
                </a:lnTo>
                <a:lnTo>
                  <a:pt x="355" y="525"/>
                </a:lnTo>
                <a:lnTo>
                  <a:pt x="354" y="532"/>
                </a:lnTo>
                <a:lnTo>
                  <a:pt x="352" y="537"/>
                </a:lnTo>
                <a:lnTo>
                  <a:pt x="349" y="543"/>
                </a:lnTo>
                <a:lnTo>
                  <a:pt x="346" y="547"/>
                </a:lnTo>
                <a:lnTo>
                  <a:pt x="343" y="553"/>
                </a:lnTo>
                <a:lnTo>
                  <a:pt x="338" y="557"/>
                </a:lnTo>
                <a:lnTo>
                  <a:pt x="334" y="561"/>
                </a:lnTo>
                <a:lnTo>
                  <a:pt x="329" y="564"/>
                </a:lnTo>
                <a:lnTo>
                  <a:pt x="324" y="567"/>
                </a:lnTo>
                <a:lnTo>
                  <a:pt x="318" y="571"/>
                </a:lnTo>
                <a:lnTo>
                  <a:pt x="313" y="573"/>
                </a:lnTo>
                <a:lnTo>
                  <a:pt x="307" y="574"/>
                </a:lnTo>
                <a:lnTo>
                  <a:pt x="301" y="575"/>
                </a:lnTo>
                <a:lnTo>
                  <a:pt x="294" y="575"/>
                </a:lnTo>
                <a:close/>
                <a:moveTo>
                  <a:pt x="387" y="653"/>
                </a:moveTo>
                <a:lnTo>
                  <a:pt x="309" y="653"/>
                </a:lnTo>
                <a:lnTo>
                  <a:pt x="309" y="605"/>
                </a:lnTo>
                <a:lnTo>
                  <a:pt x="318" y="603"/>
                </a:lnTo>
                <a:lnTo>
                  <a:pt x="326" y="601"/>
                </a:lnTo>
                <a:lnTo>
                  <a:pt x="334" y="597"/>
                </a:lnTo>
                <a:lnTo>
                  <a:pt x="341" y="594"/>
                </a:lnTo>
                <a:lnTo>
                  <a:pt x="347" y="590"/>
                </a:lnTo>
                <a:lnTo>
                  <a:pt x="354" y="585"/>
                </a:lnTo>
                <a:lnTo>
                  <a:pt x="359" y="580"/>
                </a:lnTo>
                <a:lnTo>
                  <a:pt x="365" y="574"/>
                </a:lnTo>
                <a:lnTo>
                  <a:pt x="371" y="567"/>
                </a:lnTo>
                <a:lnTo>
                  <a:pt x="375" y="561"/>
                </a:lnTo>
                <a:lnTo>
                  <a:pt x="378" y="553"/>
                </a:lnTo>
                <a:lnTo>
                  <a:pt x="382" y="546"/>
                </a:lnTo>
                <a:lnTo>
                  <a:pt x="384" y="539"/>
                </a:lnTo>
                <a:lnTo>
                  <a:pt x="386" y="530"/>
                </a:lnTo>
                <a:lnTo>
                  <a:pt x="387" y="522"/>
                </a:lnTo>
                <a:lnTo>
                  <a:pt x="387" y="513"/>
                </a:lnTo>
                <a:lnTo>
                  <a:pt x="387" y="504"/>
                </a:lnTo>
                <a:lnTo>
                  <a:pt x="386" y="494"/>
                </a:lnTo>
                <a:lnTo>
                  <a:pt x="384" y="485"/>
                </a:lnTo>
                <a:lnTo>
                  <a:pt x="381" y="476"/>
                </a:lnTo>
                <a:lnTo>
                  <a:pt x="376" y="469"/>
                </a:lnTo>
                <a:lnTo>
                  <a:pt x="372" y="461"/>
                </a:lnTo>
                <a:lnTo>
                  <a:pt x="366" y="454"/>
                </a:lnTo>
                <a:lnTo>
                  <a:pt x="361" y="447"/>
                </a:lnTo>
                <a:lnTo>
                  <a:pt x="354" y="441"/>
                </a:lnTo>
                <a:lnTo>
                  <a:pt x="346" y="436"/>
                </a:lnTo>
                <a:lnTo>
                  <a:pt x="338" y="431"/>
                </a:lnTo>
                <a:lnTo>
                  <a:pt x="331" y="427"/>
                </a:lnTo>
                <a:lnTo>
                  <a:pt x="322" y="424"/>
                </a:lnTo>
                <a:lnTo>
                  <a:pt x="313" y="422"/>
                </a:lnTo>
                <a:lnTo>
                  <a:pt x="304" y="421"/>
                </a:lnTo>
                <a:lnTo>
                  <a:pt x="294" y="420"/>
                </a:lnTo>
                <a:lnTo>
                  <a:pt x="285" y="421"/>
                </a:lnTo>
                <a:lnTo>
                  <a:pt x="276" y="422"/>
                </a:lnTo>
                <a:lnTo>
                  <a:pt x="267" y="424"/>
                </a:lnTo>
                <a:lnTo>
                  <a:pt x="258" y="427"/>
                </a:lnTo>
                <a:lnTo>
                  <a:pt x="251" y="431"/>
                </a:lnTo>
                <a:lnTo>
                  <a:pt x="243" y="436"/>
                </a:lnTo>
                <a:lnTo>
                  <a:pt x="235" y="441"/>
                </a:lnTo>
                <a:lnTo>
                  <a:pt x="228" y="447"/>
                </a:lnTo>
                <a:lnTo>
                  <a:pt x="223" y="454"/>
                </a:lnTo>
                <a:lnTo>
                  <a:pt x="217" y="461"/>
                </a:lnTo>
                <a:lnTo>
                  <a:pt x="213" y="469"/>
                </a:lnTo>
                <a:lnTo>
                  <a:pt x="208" y="476"/>
                </a:lnTo>
                <a:lnTo>
                  <a:pt x="205" y="485"/>
                </a:lnTo>
                <a:lnTo>
                  <a:pt x="203" y="494"/>
                </a:lnTo>
                <a:lnTo>
                  <a:pt x="202" y="504"/>
                </a:lnTo>
                <a:lnTo>
                  <a:pt x="202" y="513"/>
                </a:lnTo>
                <a:lnTo>
                  <a:pt x="202" y="522"/>
                </a:lnTo>
                <a:lnTo>
                  <a:pt x="203" y="530"/>
                </a:lnTo>
                <a:lnTo>
                  <a:pt x="205" y="539"/>
                </a:lnTo>
                <a:lnTo>
                  <a:pt x="207" y="546"/>
                </a:lnTo>
                <a:lnTo>
                  <a:pt x="211" y="553"/>
                </a:lnTo>
                <a:lnTo>
                  <a:pt x="214" y="561"/>
                </a:lnTo>
                <a:lnTo>
                  <a:pt x="218" y="567"/>
                </a:lnTo>
                <a:lnTo>
                  <a:pt x="224" y="574"/>
                </a:lnTo>
                <a:lnTo>
                  <a:pt x="230" y="580"/>
                </a:lnTo>
                <a:lnTo>
                  <a:pt x="235" y="585"/>
                </a:lnTo>
                <a:lnTo>
                  <a:pt x="242" y="590"/>
                </a:lnTo>
                <a:lnTo>
                  <a:pt x="248" y="594"/>
                </a:lnTo>
                <a:lnTo>
                  <a:pt x="255" y="597"/>
                </a:lnTo>
                <a:lnTo>
                  <a:pt x="263" y="601"/>
                </a:lnTo>
                <a:lnTo>
                  <a:pt x="271" y="603"/>
                </a:lnTo>
                <a:lnTo>
                  <a:pt x="279" y="605"/>
                </a:lnTo>
                <a:lnTo>
                  <a:pt x="279" y="653"/>
                </a:lnTo>
                <a:lnTo>
                  <a:pt x="171" y="653"/>
                </a:lnTo>
                <a:lnTo>
                  <a:pt x="156" y="652"/>
                </a:lnTo>
                <a:lnTo>
                  <a:pt x="142" y="650"/>
                </a:lnTo>
                <a:lnTo>
                  <a:pt x="128" y="646"/>
                </a:lnTo>
                <a:lnTo>
                  <a:pt x="116" y="642"/>
                </a:lnTo>
                <a:lnTo>
                  <a:pt x="104" y="636"/>
                </a:lnTo>
                <a:lnTo>
                  <a:pt x="92" y="629"/>
                </a:lnTo>
                <a:lnTo>
                  <a:pt x="82" y="621"/>
                </a:lnTo>
                <a:lnTo>
                  <a:pt x="72" y="612"/>
                </a:lnTo>
                <a:lnTo>
                  <a:pt x="62" y="602"/>
                </a:lnTo>
                <a:lnTo>
                  <a:pt x="54" y="591"/>
                </a:lnTo>
                <a:lnTo>
                  <a:pt x="47" y="580"/>
                </a:lnTo>
                <a:lnTo>
                  <a:pt x="42" y="567"/>
                </a:lnTo>
                <a:lnTo>
                  <a:pt x="36" y="555"/>
                </a:lnTo>
                <a:lnTo>
                  <a:pt x="33" y="541"/>
                </a:lnTo>
                <a:lnTo>
                  <a:pt x="31" y="527"/>
                </a:lnTo>
                <a:lnTo>
                  <a:pt x="31" y="513"/>
                </a:lnTo>
                <a:lnTo>
                  <a:pt x="31" y="373"/>
                </a:lnTo>
                <a:lnTo>
                  <a:pt x="265" y="373"/>
                </a:lnTo>
                <a:lnTo>
                  <a:pt x="268" y="373"/>
                </a:lnTo>
                <a:lnTo>
                  <a:pt x="272" y="372"/>
                </a:lnTo>
                <a:lnTo>
                  <a:pt x="274" y="371"/>
                </a:lnTo>
                <a:lnTo>
                  <a:pt x="276" y="369"/>
                </a:lnTo>
                <a:lnTo>
                  <a:pt x="278" y="366"/>
                </a:lnTo>
                <a:lnTo>
                  <a:pt x="279" y="364"/>
                </a:lnTo>
                <a:lnTo>
                  <a:pt x="281" y="361"/>
                </a:lnTo>
                <a:lnTo>
                  <a:pt x="281" y="357"/>
                </a:lnTo>
                <a:lnTo>
                  <a:pt x="281" y="354"/>
                </a:lnTo>
                <a:lnTo>
                  <a:pt x="279" y="352"/>
                </a:lnTo>
                <a:lnTo>
                  <a:pt x="278" y="349"/>
                </a:lnTo>
                <a:lnTo>
                  <a:pt x="276" y="346"/>
                </a:lnTo>
                <a:lnTo>
                  <a:pt x="274" y="345"/>
                </a:lnTo>
                <a:lnTo>
                  <a:pt x="272" y="343"/>
                </a:lnTo>
                <a:lnTo>
                  <a:pt x="268" y="343"/>
                </a:lnTo>
                <a:lnTo>
                  <a:pt x="265" y="342"/>
                </a:lnTo>
                <a:lnTo>
                  <a:pt x="31" y="342"/>
                </a:lnTo>
                <a:lnTo>
                  <a:pt x="31" y="280"/>
                </a:lnTo>
                <a:lnTo>
                  <a:pt x="265" y="280"/>
                </a:lnTo>
                <a:lnTo>
                  <a:pt x="268" y="280"/>
                </a:lnTo>
                <a:lnTo>
                  <a:pt x="272" y="279"/>
                </a:lnTo>
                <a:lnTo>
                  <a:pt x="274" y="277"/>
                </a:lnTo>
                <a:lnTo>
                  <a:pt x="276" y="275"/>
                </a:lnTo>
                <a:lnTo>
                  <a:pt x="278" y="273"/>
                </a:lnTo>
                <a:lnTo>
                  <a:pt x="279" y="271"/>
                </a:lnTo>
                <a:lnTo>
                  <a:pt x="281" y="267"/>
                </a:lnTo>
                <a:lnTo>
                  <a:pt x="281" y="264"/>
                </a:lnTo>
                <a:lnTo>
                  <a:pt x="281" y="262"/>
                </a:lnTo>
                <a:lnTo>
                  <a:pt x="279" y="259"/>
                </a:lnTo>
                <a:lnTo>
                  <a:pt x="278" y="256"/>
                </a:lnTo>
                <a:lnTo>
                  <a:pt x="276" y="253"/>
                </a:lnTo>
                <a:lnTo>
                  <a:pt x="274" y="252"/>
                </a:lnTo>
                <a:lnTo>
                  <a:pt x="272" y="250"/>
                </a:lnTo>
                <a:lnTo>
                  <a:pt x="268" y="250"/>
                </a:lnTo>
                <a:lnTo>
                  <a:pt x="265" y="249"/>
                </a:lnTo>
                <a:lnTo>
                  <a:pt x="31" y="249"/>
                </a:lnTo>
                <a:lnTo>
                  <a:pt x="31" y="186"/>
                </a:lnTo>
                <a:lnTo>
                  <a:pt x="265" y="186"/>
                </a:lnTo>
                <a:lnTo>
                  <a:pt x="268" y="186"/>
                </a:lnTo>
                <a:lnTo>
                  <a:pt x="272" y="185"/>
                </a:lnTo>
                <a:lnTo>
                  <a:pt x="274" y="184"/>
                </a:lnTo>
                <a:lnTo>
                  <a:pt x="276" y="182"/>
                </a:lnTo>
                <a:lnTo>
                  <a:pt x="278" y="180"/>
                </a:lnTo>
                <a:lnTo>
                  <a:pt x="279" y="177"/>
                </a:lnTo>
                <a:lnTo>
                  <a:pt x="281" y="174"/>
                </a:lnTo>
                <a:lnTo>
                  <a:pt x="281" y="171"/>
                </a:lnTo>
                <a:lnTo>
                  <a:pt x="281" y="169"/>
                </a:lnTo>
                <a:lnTo>
                  <a:pt x="279" y="165"/>
                </a:lnTo>
                <a:lnTo>
                  <a:pt x="278" y="163"/>
                </a:lnTo>
                <a:lnTo>
                  <a:pt x="276" y="161"/>
                </a:lnTo>
                <a:lnTo>
                  <a:pt x="274" y="159"/>
                </a:lnTo>
                <a:lnTo>
                  <a:pt x="272" y="157"/>
                </a:lnTo>
                <a:lnTo>
                  <a:pt x="268" y="156"/>
                </a:lnTo>
                <a:lnTo>
                  <a:pt x="265" y="155"/>
                </a:lnTo>
                <a:lnTo>
                  <a:pt x="32" y="155"/>
                </a:lnTo>
                <a:lnTo>
                  <a:pt x="33" y="143"/>
                </a:lnTo>
                <a:lnTo>
                  <a:pt x="36" y="131"/>
                </a:lnTo>
                <a:lnTo>
                  <a:pt x="41" y="119"/>
                </a:lnTo>
                <a:lnTo>
                  <a:pt x="46" y="106"/>
                </a:lnTo>
                <a:lnTo>
                  <a:pt x="53" y="96"/>
                </a:lnTo>
                <a:lnTo>
                  <a:pt x="60" y="85"/>
                </a:lnTo>
                <a:lnTo>
                  <a:pt x="67" y="76"/>
                </a:lnTo>
                <a:lnTo>
                  <a:pt x="76" y="67"/>
                </a:lnTo>
                <a:lnTo>
                  <a:pt x="86" y="60"/>
                </a:lnTo>
                <a:lnTo>
                  <a:pt x="96" y="52"/>
                </a:lnTo>
                <a:lnTo>
                  <a:pt x="107" y="46"/>
                </a:lnTo>
                <a:lnTo>
                  <a:pt x="120" y="41"/>
                </a:lnTo>
                <a:lnTo>
                  <a:pt x="132" y="36"/>
                </a:lnTo>
                <a:lnTo>
                  <a:pt x="144" y="34"/>
                </a:lnTo>
                <a:lnTo>
                  <a:pt x="157" y="32"/>
                </a:lnTo>
                <a:lnTo>
                  <a:pt x="171" y="32"/>
                </a:lnTo>
                <a:lnTo>
                  <a:pt x="387" y="31"/>
                </a:lnTo>
                <a:lnTo>
                  <a:pt x="401" y="32"/>
                </a:lnTo>
                <a:lnTo>
                  <a:pt x="414" y="34"/>
                </a:lnTo>
                <a:lnTo>
                  <a:pt x="426" y="36"/>
                </a:lnTo>
                <a:lnTo>
                  <a:pt x="438" y="41"/>
                </a:lnTo>
                <a:lnTo>
                  <a:pt x="451" y="46"/>
                </a:lnTo>
                <a:lnTo>
                  <a:pt x="462" y="52"/>
                </a:lnTo>
                <a:lnTo>
                  <a:pt x="472" y="60"/>
                </a:lnTo>
                <a:lnTo>
                  <a:pt x="482" y="67"/>
                </a:lnTo>
                <a:lnTo>
                  <a:pt x="491" y="76"/>
                </a:lnTo>
                <a:lnTo>
                  <a:pt x="498" y="85"/>
                </a:lnTo>
                <a:lnTo>
                  <a:pt x="505" y="96"/>
                </a:lnTo>
                <a:lnTo>
                  <a:pt x="512" y="106"/>
                </a:lnTo>
                <a:lnTo>
                  <a:pt x="517" y="119"/>
                </a:lnTo>
                <a:lnTo>
                  <a:pt x="522" y="131"/>
                </a:lnTo>
                <a:lnTo>
                  <a:pt x="525" y="143"/>
                </a:lnTo>
                <a:lnTo>
                  <a:pt x="527" y="155"/>
                </a:lnTo>
                <a:lnTo>
                  <a:pt x="462" y="155"/>
                </a:lnTo>
                <a:lnTo>
                  <a:pt x="458" y="156"/>
                </a:lnTo>
                <a:lnTo>
                  <a:pt x="455" y="157"/>
                </a:lnTo>
                <a:lnTo>
                  <a:pt x="453" y="159"/>
                </a:lnTo>
                <a:lnTo>
                  <a:pt x="451" y="161"/>
                </a:lnTo>
                <a:lnTo>
                  <a:pt x="448" y="163"/>
                </a:lnTo>
                <a:lnTo>
                  <a:pt x="447" y="165"/>
                </a:lnTo>
                <a:lnTo>
                  <a:pt x="446" y="169"/>
                </a:lnTo>
                <a:lnTo>
                  <a:pt x="446" y="171"/>
                </a:lnTo>
                <a:lnTo>
                  <a:pt x="446" y="174"/>
                </a:lnTo>
                <a:lnTo>
                  <a:pt x="447" y="177"/>
                </a:lnTo>
                <a:lnTo>
                  <a:pt x="448" y="180"/>
                </a:lnTo>
                <a:lnTo>
                  <a:pt x="451" y="182"/>
                </a:lnTo>
                <a:lnTo>
                  <a:pt x="453" y="184"/>
                </a:lnTo>
                <a:lnTo>
                  <a:pt x="455" y="185"/>
                </a:lnTo>
                <a:lnTo>
                  <a:pt x="458" y="186"/>
                </a:lnTo>
                <a:lnTo>
                  <a:pt x="462" y="186"/>
                </a:lnTo>
                <a:lnTo>
                  <a:pt x="527" y="186"/>
                </a:lnTo>
                <a:lnTo>
                  <a:pt x="527" y="249"/>
                </a:lnTo>
                <a:lnTo>
                  <a:pt x="462" y="249"/>
                </a:lnTo>
                <a:lnTo>
                  <a:pt x="458" y="250"/>
                </a:lnTo>
                <a:lnTo>
                  <a:pt x="455" y="250"/>
                </a:lnTo>
                <a:lnTo>
                  <a:pt x="453" y="252"/>
                </a:lnTo>
                <a:lnTo>
                  <a:pt x="451" y="253"/>
                </a:lnTo>
                <a:lnTo>
                  <a:pt x="448" y="256"/>
                </a:lnTo>
                <a:lnTo>
                  <a:pt x="447" y="259"/>
                </a:lnTo>
                <a:lnTo>
                  <a:pt x="446" y="262"/>
                </a:lnTo>
                <a:lnTo>
                  <a:pt x="446" y="264"/>
                </a:lnTo>
                <a:lnTo>
                  <a:pt x="446" y="267"/>
                </a:lnTo>
                <a:lnTo>
                  <a:pt x="447" y="271"/>
                </a:lnTo>
                <a:lnTo>
                  <a:pt x="448" y="273"/>
                </a:lnTo>
                <a:lnTo>
                  <a:pt x="451" y="275"/>
                </a:lnTo>
                <a:lnTo>
                  <a:pt x="453" y="277"/>
                </a:lnTo>
                <a:lnTo>
                  <a:pt x="455" y="279"/>
                </a:lnTo>
                <a:lnTo>
                  <a:pt x="458" y="280"/>
                </a:lnTo>
                <a:lnTo>
                  <a:pt x="462" y="280"/>
                </a:lnTo>
                <a:lnTo>
                  <a:pt x="527" y="280"/>
                </a:lnTo>
                <a:lnTo>
                  <a:pt x="527" y="342"/>
                </a:lnTo>
                <a:lnTo>
                  <a:pt x="462" y="342"/>
                </a:lnTo>
                <a:lnTo>
                  <a:pt x="458" y="343"/>
                </a:lnTo>
                <a:lnTo>
                  <a:pt x="455" y="343"/>
                </a:lnTo>
                <a:lnTo>
                  <a:pt x="453" y="345"/>
                </a:lnTo>
                <a:lnTo>
                  <a:pt x="451" y="346"/>
                </a:lnTo>
                <a:lnTo>
                  <a:pt x="448" y="349"/>
                </a:lnTo>
                <a:lnTo>
                  <a:pt x="447" y="352"/>
                </a:lnTo>
                <a:lnTo>
                  <a:pt x="446" y="354"/>
                </a:lnTo>
                <a:lnTo>
                  <a:pt x="446" y="357"/>
                </a:lnTo>
                <a:lnTo>
                  <a:pt x="446" y="361"/>
                </a:lnTo>
                <a:lnTo>
                  <a:pt x="447" y="364"/>
                </a:lnTo>
                <a:lnTo>
                  <a:pt x="448" y="366"/>
                </a:lnTo>
                <a:lnTo>
                  <a:pt x="451" y="369"/>
                </a:lnTo>
                <a:lnTo>
                  <a:pt x="453" y="371"/>
                </a:lnTo>
                <a:lnTo>
                  <a:pt x="455" y="372"/>
                </a:lnTo>
                <a:lnTo>
                  <a:pt x="458" y="373"/>
                </a:lnTo>
                <a:lnTo>
                  <a:pt x="462" y="373"/>
                </a:lnTo>
                <a:lnTo>
                  <a:pt x="527" y="373"/>
                </a:lnTo>
                <a:lnTo>
                  <a:pt x="527" y="513"/>
                </a:lnTo>
                <a:lnTo>
                  <a:pt x="527" y="527"/>
                </a:lnTo>
                <a:lnTo>
                  <a:pt x="525" y="541"/>
                </a:lnTo>
                <a:lnTo>
                  <a:pt x="522" y="555"/>
                </a:lnTo>
                <a:lnTo>
                  <a:pt x="516" y="567"/>
                </a:lnTo>
                <a:lnTo>
                  <a:pt x="511" y="580"/>
                </a:lnTo>
                <a:lnTo>
                  <a:pt x="504" y="591"/>
                </a:lnTo>
                <a:lnTo>
                  <a:pt x="496" y="602"/>
                </a:lnTo>
                <a:lnTo>
                  <a:pt x="486" y="612"/>
                </a:lnTo>
                <a:lnTo>
                  <a:pt x="476" y="621"/>
                </a:lnTo>
                <a:lnTo>
                  <a:pt x="466" y="629"/>
                </a:lnTo>
                <a:lnTo>
                  <a:pt x="454" y="636"/>
                </a:lnTo>
                <a:lnTo>
                  <a:pt x="442" y="642"/>
                </a:lnTo>
                <a:lnTo>
                  <a:pt x="429" y="646"/>
                </a:lnTo>
                <a:lnTo>
                  <a:pt x="416" y="650"/>
                </a:lnTo>
                <a:lnTo>
                  <a:pt x="402" y="652"/>
                </a:lnTo>
                <a:lnTo>
                  <a:pt x="387" y="653"/>
                </a:lnTo>
                <a:close/>
                <a:moveTo>
                  <a:pt x="445" y="902"/>
                </a:moveTo>
                <a:lnTo>
                  <a:pt x="164" y="902"/>
                </a:lnTo>
                <a:lnTo>
                  <a:pt x="166" y="889"/>
                </a:lnTo>
                <a:lnTo>
                  <a:pt x="170" y="876"/>
                </a:lnTo>
                <a:lnTo>
                  <a:pt x="174" y="864"/>
                </a:lnTo>
                <a:lnTo>
                  <a:pt x="180" y="852"/>
                </a:lnTo>
                <a:lnTo>
                  <a:pt x="186" y="841"/>
                </a:lnTo>
                <a:lnTo>
                  <a:pt x="193" y="831"/>
                </a:lnTo>
                <a:lnTo>
                  <a:pt x="201" y="821"/>
                </a:lnTo>
                <a:lnTo>
                  <a:pt x="211" y="812"/>
                </a:lnTo>
                <a:lnTo>
                  <a:pt x="220" y="804"/>
                </a:lnTo>
                <a:lnTo>
                  <a:pt x="231" y="797"/>
                </a:lnTo>
                <a:lnTo>
                  <a:pt x="242" y="791"/>
                </a:lnTo>
                <a:lnTo>
                  <a:pt x="253" y="785"/>
                </a:lnTo>
                <a:lnTo>
                  <a:pt x="265" y="782"/>
                </a:lnTo>
                <a:lnTo>
                  <a:pt x="278" y="779"/>
                </a:lnTo>
                <a:lnTo>
                  <a:pt x="292" y="776"/>
                </a:lnTo>
                <a:lnTo>
                  <a:pt x="305" y="776"/>
                </a:lnTo>
                <a:lnTo>
                  <a:pt x="318" y="776"/>
                </a:lnTo>
                <a:lnTo>
                  <a:pt x="332" y="779"/>
                </a:lnTo>
                <a:lnTo>
                  <a:pt x="344" y="782"/>
                </a:lnTo>
                <a:lnTo>
                  <a:pt x="356" y="785"/>
                </a:lnTo>
                <a:lnTo>
                  <a:pt x="367" y="791"/>
                </a:lnTo>
                <a:lnTo>
                  <a:pt x="378" y="797"/>
                </a:lnTo>
                <a:lnTo>
                  <a:pt x="389" y="804"/>
                </a:lnTo>
                <a:lnTo>
                  <a:pt x="399" y="812"/>
                </a:lnTo>
                <a:lnTo>
                  <a:pt x="408" y="821"/>
                </a:lnTo>
                <a:lnTo>
                  <a:pt x="416" y="831"/>
                </a:lnTo>
                <a:lnTo>
                  <a:pt x="424" y="841"/>
                </a:lnTo>
                <a:lnTo>
                  <a:pt x="429" y="852"/>
                </a:lnTo>
                <a:lnTo>
                  <a:pt x="435" y="864"/>
                </a:lnTo>
                <a:lnTo>
                  <a:pt x="439" y="876"/>
                </a:lnTo>
                <a:lnTo>
                  <a:pt x="443" y="889"/>
                </a:lnTo>
                <a:lnTo>
                  <a:pt x="445" y="902"/>
                </a:lnTo>
                <a:close/>
                <a:moveTo>
                  <a:pt x="387" y="0"/>
                </a:moveTo>
                <a:lnTo>
                  <a:pt x="171" y="0"/>
                </a:lnTo>
                <a:lnTo>
                  <a:pt x="153" y="1"/>
                </a:lnTo>
                <a:lnTo>
                  <a:pt x="136" y="4"/>
                </a:lnTo>
                <a:lnTo>
                  <a:pt x="120" y="7"/>
                </a:lnTo>
                <a:lnTo>
                  <a:pt x="104" y="14"/>
                </a:lnTo>
                <a:lnTo>
                  <a:pt x="88" y="21"/>
                </a:lnTo>
                <a:lnTo>
                  <a:pt x="75" y="30"/>
                </a:lnTo>
                <a:lnTo>
                  <a:pt x="62" y="40"/>
                </a:lnTo>
                <a:lnTo>
                  <a:pt x="50" y="51"/>
                </a:lnTo>
                <a:lnTo>
                  <a:pt x="38" y="63"/>
                </a:lnTo>
                <a:lnTo>
                  <a:pt x="28" y="75"/>
                </a:lnTo>
                <a:lnTo>
                  <a:pt x="20" y="90"/>
                </a:lnTo>
                <a:lnTo>
                  <a:pt x="13" y="105"/>
                </a:lnTo>
                <a:lnTo>
                  <a:pt x="7" y="121"/>
                </a:lnTo>
                <a:lnTo>
                  <a:pt x="3" y="136"/>
                </a:lnTo>
                <a:lnTo>
                  <a:pt x="1" y="154"/>
                </a:lnTo>
                <a:lnTo>
                  <a:pt x="0" y="171"/>
                </a:lnTo>
                <a:lnTo>
                  <a:pt x="0" y="513"/>
                </a:lnTo>
                <a:lnTo>
                  <a:pt x="1" y="531"/>
                </a:lnTo>
                <a:lnTo>
                  <a:pt x="3" y="547"/>
                </a:lnTo>
                <a:lnTo>
                  <a:pt x="7" y="564"/>
                </a:lnTo>
                <a:lnTo>
                  <a:pt x="13" y="580"/>
                </a:lnTo>
                <a:lnTo>
                  <a:pt x="20" y="594"/>
                </a:lnTo>
                <a:lnTo>
                  <a:pt x="28" y="609"/>
                </a:lnTo>
                <a:lnTo>
                  <a:pt x="38" y="622"/>
                </a:lnTo>
                <a:lnTo>
                  <a:pt x="50" y="634"/>
                </a:lnTo>
                <a:lnTo>
                  <a:pt x="62" y="645"/>
                </a:lnTo>
                <a:lnTo>
                  <a:pt x="75" y="655"/>
                </a:lnTo>
                <a:lnTo>
                  <a:pt x="88" y="663"/>
                </a:lnTo>
                <a:lnTo>
                  <a:pt x="104" y="671"/>
                </a:lnTo>
                <a:lnTo>
                  <a:pt x="120" y="676"/>
                </a:lnTo>
                <a:lnTo>
                  <a:pt x="136" y="681"/>
                </a:lnTo>
                <a:lnTo>
                  <a:pt x="153" y="683"/>
                </a:lnTo>
                <a:lnTo>
                  <a:pt x="171" y="684"/>
                </a:lnTo>
                <a:lnTo>
                  <a:pt x="279" y="684"/>
                </a:lnTo>
                <a:lnTo>
                  <a:pt x="279" y="747"/>
                </a:lnTo>
                <a:lnTo>
                  <a:pt x="264" y="750"/>
                </a:lnTo>
                <a:lnTo>
                  <a:pt x="248" y="754"/>
                </a:lnTo>
                <a:lnTo>
                  <a:pt x="235" y="760"/>
                </a:lnTo>
                <a:lnTo>
                  <a:pt x="221" y="766"/>
                </a:lnTo>
                <a:lnTo>
                  <a:pt x="208" y="774"/>
                </a:lnTo>
                <a:lnTo>
                  <a:pt x="196" y="784"/>
                </a:lnTo>
                <a:lnTo>
                  <a:pt x="185" y="794"/>
                </a:lnTo>
                <a:lnTo>
                  <a:pt x="175" y="804"/>
                </a:lnTo>
                <a:lnTo>
                  <a:pt x="165" y="816"/>
                </a:lnTo>
                <a:lnTo>
                  <a:pt x="157" y="829"/>
                </a:lnTo>
                <a:lnTo>
                  <a:pt x="150" y="842"/>
                </a:lnTo>
                <a:lnTo>
                  <a:pt x="144" y="856"/>
                </a:lnTo>
                <a:lnTo>
                  <a:pt x="138" y="871"/>
                </a:lnTo>
                <a:lnTo>
                  <a:pt x="135" y="885"/>
                </a:lnTo>
                <a:lnTo>
                  <a:pt x="133" y="901"/>
                </a:lnTo>
                <a:lnTo>
                  <a:pt x="133" y="917"/>
                </a:lnTo>
                <a:lnTo>
                  <a:pt x="133" y="921"/>
                </a:lnTo>
                <a:lnTo>
                  <a:pt x="134" y="923"/>
                </a:lnTo>
                <a:lnTo>
                  <a:pt x="135" y="926"/>
                </a:lnTo>
                <a:lnTo>
                  <a:pt x="137" y="929"/>
                </a:lnTo>
                <a:lnTo>
                  <a:pt x="140" y="930"/>
                </a:lnTo>
                <a:lnTo>
                  <a:pt x="142" y="932"/>
                </a:lnTo>
                <a:lnTo>
                  <a:pt x="145" y="933"/>
                </a:lnTo>
                <a:lnTo>
                  <a:pt x="148" y="933"/>
                </a:lnTo>
                <a:lnTo>
                  <a:pt x="462" y="933"/>
                </a:lnTo>
                <a:lnTo>
                  <a:pt x="462" y="933"/>
                </a:lnTo>
                <a:lnTo>
                  <a:pt x="462" y="933"/>
                </a:lnTo>
                <a:lnTo>
                  <a:pt x="465" y="933"/>
                </a:lnTo>
                <a:lnTo>
                  <a:pt x="467" y="932"/>
                </a:lnTo>
                <a:lnTo>
                  <a:pt x="471" y="930"/>
                </a:lnTo>
                <a:lnTo>
                  <a:pt x="473" y="929"/>
                </a:lnTo>
                <a:lnTo>
                  <a:pt x="475" y="926"/>
                </a:lnTo>
                <a:lnTo>
                  <a:pt x="476" y="923"/>
                </a:lnTo>
                <a:lnTo>
                  <a:pt x="477" y="921"/>
                </a:lnTo>
                <a:lnTo>
                  <a:pt x="477" y="917"/>
                </a:lnTo>
                <a:lnTo>
                  <a:pt x="477" y="915"/>
                </a:lnTo>
                <a:lnTo>
                  <a:pt x="477" y="914"/>
                </a:lnTo>
                <a:lnTo>
                  <a:pt x="476" y="897"/>
                </a:lnTo>
                <a:lnTo>
                  <a:pt x="473" y="881"/>
                </a:lnTo>
                <a:lnTo>
                  <a:pt x="468" y="864"/>
                </a:lnTo>
                <a:lnTo>
                  <a:pt x="463" y="850"/>
                </a:lnTo>
                <a:lnTo>
                  <a:pt x="456" y="835"/>
                </a:lnTo>
                <a:lnTo>
                  <a:pt x="447" y="821"/>
                </a:lnTo>
                <a:lnTo>
                  <a:pt x="438" y="809"/>
                </a:lnTo>
                <a:lnTo>
                  <a:pt x="427" y="796"/>
                </a:lnTo>
                <a:lnTo>
                  <a:pt x="415" y="785"/>
                </a:lnTo>
                <a:lnTo>
                  <a:pt x="403" y="775"/>
                </a:lnTo>
                <a:lnTo>
                  <a:pt x="388" y="767"/>
                </a:lnTo>
                <a:lnTo>
                  <a:pt x="374" y="760"/>
                </a:lnTo>
                <a:lnTo>
                  <a:pt x="359" y="754"/>
                </a:lnTo>
                <a:lnTo>
                  <a:pt x="344" y="750"/>
                </a:lnTo>
                <a:lnTo>
                  <a:pt x="327" y="746"/>
                </a:lnTo>
                <a:lnTo>
                  <a:pt x="309" y="745"/>
                </a:lnTo>
                <a:lnTo>
                  <a:pt x="309" y="684"/>
                </a:lnTo>
                <a:lnTo>
                  <a:pt x="387" y="684"/>
                </a:lnTo>
                <a:lnTo>
                  <a:pt x="405" y="683"/>
                </a:lnTo>
                <a:lnTo>
                  <a:pt x="422" y="681"/>
                </a:lnTo>
                <a:lnTo>
                  <a:pt x="438" y="676"/>
                </a:lnTo>
                <a:lnTo>
                  <a:pt x="454" y="671"/>
                </a:lnTo>
                <a:lnTo>
                  <a:pt x="469" y="663"/>
                </a:lnTo>
                <a:lnTo>
                  <a:pt x="483" y="655"/>
                </a:lnTo>
                <a:lnTo>
                  <a:pt x="496" y="645"/>
                </a:lnTo>
                <a:lnTo>
                  <a:pt x="508" y="634"/>
                </a:lnTo>
                <a:lnTo>
                  <a:pt x="519" y="622"/>
                </a:lnTo>
                <a:lnTo>
                  <a:pt x="529" y="609"/>
                </a:lnTo>
                <a:lnTo>
                  <a:pt x="538" y="594"/>
                </a:lnTo>
                <a:lnTo>
                  <a:pt x="545" y="580"/>
                </a:lnTo>
                <a:lnTo>
                  <a:pt x="551" y="564"/>
                </a:lnTo>
                <a:lnTo>
                  <a:pt x="555" y="547"/>
                </a:lnTo>
                <a:lnTo>
                  <a:pt x="558" y="531"/>
                </a:lnTo>
                <a:lnTo>
                  <a:pt x="558" y="513"/>
                </a:lnTo>
                <a:lnTo>
                  <a:pt x="558" y="171"/>
                </a:lnTo>
                <a:lnTo>
                  <a:pt x="558" y="154"/>
                </a:lnTo>
                <a:lnTo>
                  <a:pt x="555" y="136"/>
                </a:lnTo>
                <a:lnTo>
                  <a:pt x="551" y="121"/>
                </a:lnTo>
                <a:lnTo>
                  <a:pt x="545" y="105"/>
                </a:lnTo>
                <a:lnTo>
                  <a:pt x="538" y="90"/>
                </a:lnTo>
                <a:lnTo>
                  <a:pt x="529" y="75"/>
                </a:lnTo>
                <a:lnTo>
                  <a:pt x="519" y="63"/>
                </a:lnTo>
                <a:lnTo>
                  <a:pt x="508" y="51"/>
                </a:lnTo>
                <a:lnTo>
                  <a:pt x="496" y="40"/>
                </a:lnTo>
                <a:lnTo>
                  <a:pt x="483" y="30"/>
                </a:lnTo>
                <a:lnTo>
                  <a:pt x="469" y="21"/>
                </a:lnTo>
                <a:lnTo>
                  <a:pt x="454" y="14"/>
                </a:lnTo>
                <a:lnTo>
                  <a:pt x="438" y="7"/>
                </a:lnTo>
                <a:lnTo>
                  <a:pt x="422" y="4"/>
                </a:lnTo>
                <a:lnTo>
                  <a:pt x="405" y="1"/>
                </a:lnTo>
                <a:lnTo>
                  <a:pt x="3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1EB149-B665-32C2-BF6C-A0124A4C9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69" y="3383959"/>
            <a:ext cx="2362657" cy="3879960"/>
          </a:xfrm>
          <a:prstGeom prst="rect">
            <a:avLst/>
          </a:prstGeom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8EA0CF8-37B6-967B-2ADB-77B962D28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40" y="3644999"/>
            <a:ext cx="857284" cy="85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9599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1DC48B-E91B-445F-AB6E-A6534ADB14FF}"/>
              </a:ext>
            </a:extLst>
          </p:cNvPr>
          <p:cNvSpPr txBox="1"/>
          <p:nvPr/>
        </p:nvSpPr>
        <p:spPr>
          <a:xfrm>
            <a:off x="6078237" y="1093678"/>
            <a:ext cx="26292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4"/>
                </a:solidFill>
                <a:latin typeface="Montserrat Black" panose="00000A00000000000000" pitchFamily="2" charset="0"/>
              </a:rPr>
              <a:t>Features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A4E318-BDF5-443E-83B7-C7992CD2C98C}"/>
              </a:ext>
            </a:extLst>
          </p:cNvPr>
          <p:cNvSpPr txBox="1"/>
          <p:nvPr/>
        </p:nvSpPr>
        <p:spPr>
          <a:xfrm>
            <a:off x="6078240" y="2280130"/>
            <a:ext cx="505421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u="sng" dirty="0">
                <a:solidFill>
                  <a:schemeClr val="bg2">
                    <a:lumMod val="50000"/>
                  </a:schemeClr>
                </a:solidFill>
                <a:latin typeface="Nunito Sans" panose="00000500000000000000" pitchFamily="2" charset="0"/>
              </a:rPr>
              <a:t>Order Replenishment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" panose="00000500000000000000" pitchFamily="2" charset="0"/>
              </a:rPr>
              <a:t>  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" panose="00000500000000000000" pitchFamily="2" charset="0"/>
              </a:rPr>
              <a:t>*Voice Control via AirPods or Phone Mic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" panose="00000500000000000000" pitchFamily="2" charset="0"/>
              </a:rPr>
              <a:t>    *Typing is an Option</a:t>
            </a:r>
          </a:p>
          <a:p>
            <a:pPr>
              <a:lnSpc>
                <a:spcPct val="150000"/>
              </a:lnSpc>
            </a:pPr>
            <a:endParaRPr lang="en-US" sz="1200" u="sng" dirty="0">
              <a:solidFill>
                <a:schemeClr val="accent4"/>
              </a:solidFill>
              <a:latin typeface="Nunito Sans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600" u="sng" dirty="0">
                <a:solidFill>
                  <a:schemeClr val="bg2">
                    <a:lumMod val="50000"/>
                  </a:schemeClr>
                </a:solidFill>
                <a:latin typeface="Nunito Sans" panose="00000500000000000000" pitchFamily="2" charset="0"/>
              </a:rPr>
              <a:t>Billing or Job Costing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" panose="00000500000000000000" pitchFamily="2" charset="0"/>
              </a:rPr>
              <a:t>  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" panose="00000500000000000000" pitchFamily="2" charset="0"/>
              </a:rPr>
              <a:t>*Invoice Products to Insurance Companies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" panose="00000500000000000000" pitchFamily="2" charset="0"/>
              </a:rPr>
              <a:t>    *Track Expenses on Each Job or Employee</a:t>
            </a:r>
          </a:p>
          <a:p>
            <a:pPr>
              <a:lnSpc>
                <a:spcPct val="150000"/>
              </a:lnSpc>
            </a:pPr>
            <a:endParaRPr lang="en-US" sz="1200" u="sng" dirty="0">
              <a:solidFill>
                <a:schemeClr val="tx1">
                  <a:lumMod val="65000"/>
                  <a:lumOff val="35000"/>
                </a:schemeClr>
              </a:solidFill>
              <a:latin typeface="Nunito Sans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600" u="sng" dirty="0">
                <a:solidFill>
                  <a:schemeClr val="bg2">
                    <a:lumMod val="50000"/>
                  </a:schemeClr>
                </a:solidFill>
                <a:latin typeface="Nunito Sans" panose="00000500000000000000" pitchFamily="2" charset="0"/>
              </a:rPr>
              <a:t>Reporting on Consumption and KPI’s</a:t>
            </a:r>
          </a:p>
          <a:p>
            <a:pPr>
              <a:lnSpc>
                <a:spcPct val="150000"/>
              </a:lnSpc>
            </a:pPr>
            <a:endParaRPr lang="en-US" sz="1200" u="sng" dirty="0">
              <a:solidFill>
                <a:schemeClr val="tx1">
                  <a:lumMod val="65000"/>
                  <a:lumOff val="35000"/>
                </a:schemeClr>
              </a:solidFill>
              <a:latin typeface="Nunito Sans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600" u="sng" dirty="0">
                <a:solidFill>
                  <a:schemeClr val="bg2">
                    <a:lumMod val="50000"/>
                  </a:schemeClr>
                </a:solidFill>
                <a:latin typeface="Nunito Sans" panose="00000500000000000000" pitchFamily="2" charset="0"/>
              </a:rPr>
              <a:t>API’s  Availability</a:t>
            </a:r>
          </a:p>
        </p:txBody>
      </p:sp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id="{0677ED85-F684-1D57-CC62-420F73A96D13}"/>
              </a:ext>
            </a:extLst>
          </p:cNvPr>
          <p:cNvSpPr/>
          <p:nvPr/>
        </p:nvSpPr>
        <p:spPr>
          <a:xfrm>
            <a:off x="2283152" y="1195243"/>
            <a:ext cx="2322715" cy="4731424"/>
          </a:xfrm>
          <a:prstGeom prst="roundRect">
            <a:avLst>
              <a:gd name="adj" fmla="val 8120"/>
            </a:avLst>
          </a:prstGeom>
          <a:solidFill>
            <a:srgbClr val="38A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2D8F6C-BC49-47BC-8633-D63BDA6840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741" y="1051053"/>
            <a:ext cx="2639687" cy="5015916"/>
          </a:xfrm>
          <a:prstGeom prst="rect">
            <a:avLst/>
          </a:prstGeom>
          <a:effectLst>
            <a:outerShdw blurRad="330200" dist="1524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Circle">
            <a:extLst>
              <a:ext uri="{FF2B5EF4-FFF2-40B4-BE49-F238E27FC236}">
                <a16:creationId xmlns:a16="http://schemas.microsoft.com/office/drawing/2014/main" id="{3F5991CA-3B19-9600-3390-AF1AB04D75FC}"/>
              </a:ext>
            </a:extLst>
          </p:cNvPr>
          <p:cNvSpPr/>
          <p:nvPr/>
        </p:nvSpPr>
        <p:spPr>
          <a:xfrm>
            <a:off x="2494042" y="2380333"/>
            <a:ext cx="1949778" cy="1949778"/>
          </a:xfrm>
          <a:prstGeom prst="ellipse">
            <a:avLst/>
          </a:prstGeom>
          <a:solidFill>
            <a:schemeClr val="bg1">
              <a:lumMod val="75000"/>
              <a:alpha val="10038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ircle">
            <a:extLst>
              <a:ext uri="{FF2B5EF4-FFF2-40B4-BE49-F238E27FC236}">
                <a16:creationId xmlns:a16="http://schemas.microsoft.com/office/drawing/2014/main" id="{69689806-DED1-97AA-0BBE-1965337F5C2D}"/>
              </a:ext>
            </a:extLst>
          </p:cNvPr>
          <p:cNvSpPr/>
          <p:nvPr/>
        </p:nvSpPr>
        <p:spPr>
          <a:xfrm>
            <a:off x="2747534" y="2615537"/>
            <a:ext cx="1462334" cy="1462334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67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chemeClr val="lt1"/>
              </a:solidFill>
            </a:endParaRPr>
          </a:p>
        </p:txBody>
      </p:sp>
      <p:sp>
        <p:nvSpPr>
          <p:cNvPr id="15" name="Freeform 437">
            <a:extLst>
              <a:ext uri="{FF2B5EF4-FFF2-40B4-BE49-F238E27FC236}">
                <a16:creationId xmlns:a16="http://schemas.microsoft.com/office/drawing/2014/main" id="{DCA586D7-859C-02A6-CC8A-CB91BCC716FA}"/>
              </a:ext>
            </a:extLst>
          </p:cNvPr>
          <p:cNvSpPr>
            <a:spLocks noEditPoints="1"/>
          </p:cNvSpPr>
          <p:nvPr/>
        </p:nvSpPr>
        <p:spPr bwMode="auto">
          <a:xfrm>
            <a:off x="3344928" y="2916881"/>
            <a:ext cx="267545" cy="447182"/>
          </a:xfrm>
          <a:custGeom>
            <a:avLst/>
            <a:gdLst>
              <a:gd name="T0" fmla="*/ 255 w 558"/>
              <a:gd name="T1" fmla="*/ 561 h 933"/>
              <a:gd name="T2" fmla="*/ 233 w 558"/>
              <a:gd name="T3" fmla="*/ 520 h 933"/>
              <a:gd name="T4" fmla="*/ 246 w 558"/>
              <a:gd name="T5" fmla="*/ 474 h 933"/>
              <a:gd name="T6" fmla="*/ 288 w 558"/>
              <a:gd name="T7" fmla="*/ 451 h 933"/>
              <a:gd name="T8" fmla="*/ 334 w 558"/>
              <a:gd name="T9" fmla="*/ 465 h 933"/>
              <a:gd name="T10" fmla="*/ 356 w 558"/>
              <a:gd name="T11" fmla="*/ 506 h 933"/>
              <a:gd name="T12" fmla="*/ 343 w 558"/>
              <a:gd name="T13" fmla="*/ 553 h 933"/>
              <a:gd name="T14" fmla="*/ 301 w 558"/>
              <a:gd name="T15" fmla="*/ 575 h 933"/>
              <a:gd name="T16" fmla="*/ 341 w 558"/>
              <a:gd name="T17" fmla="*/ 594 h 933"/>
              <a:gd name="T18" fmla="*/ 382 w 558"/>
              <a:gd name="T19" fmla="*/ 546 h 933"/>
              <a:gd name="T20" fmla="*/ 381 w 558"/>
              <a:gd name="T21" fmla="*/ 476 h 933"/>
              <a:gd name="T22" fmla="*/ 331 w 558"/>
              <a:gd name="T23" fmla="*/ 427 h 933"/>
              <a:gd name="T24" fmla="*/ 258 w 558"/>
              <a:gd name="T25" fmla="*/ 427 h 933"/>
              <a:gd name="T26" fmla="*/ 208 w 558"/>
              <a:gd name="T27" fmla="*/ 476 h 933"/>
              <a:gd name="T28" fmla="*/ 207 w 558"/>
              <a:gd name="T29" fmla="*/ 546 h 933"/>
              <a:gd name="T30" fmla="*/ 248 w 558"/>
              <a:gd name="T31" fmla="*/ 594 h 933"/>
              <a:gd name="T32" fmla="*/ 142 w 558"/>
              <a:gd name="T33" fmla="*/ 650 h 933"/>
              <a:gd name="T34" fmla="*/ 54 w 558"/>
              <a:gd name="T35" fmla="*/ 591 h 933"/>
              <a:gd name="T36" fmla="*/ 265 w 558"/>
              <a:gd name="T37" fmla="*/ 373 h 933"/>
              <a:gd name="T38" fmla="*/ 281 w 558"/>
              <a:gd name="T39" fmla="*/ 357 h 933"/>
              <a:gd name="T40" fmla="*/ 265 w 558"/>
              <a:gd name="T41" fmla="*/ 342 h 933"/>
              <a:gd name="T42" fmla="*/ 278 w 558"/>
              <a:gd name="T43" fmla="*/ 273 h 933"/>
              <a:gd name="T44" fmla="*/ 274 w 558"/>
              <a:gd name="T45" fmla="*/ 252 h 933"/>
              <a:gd name="T46" fmla="*/ 272 w 558"/>
              <a:gd name="T47" fmla="*/ 185 h 933"/>
              <a:gd name="T48" fmla="*/ 279 w 558"/>
              <a:gd name="T49" fmla="*/ 165 h 933"/>
              <a:gd name="T50" fmla="*/ 33 w 558"/>
              <a:gd name="T51" fmla="*/ 143 h 933"/>
              <a:gd name="T52" fmla="*/ 86 w 558"/>
              <a:gd name="T53" fmla="*/ 60 h 933"/>
              <a:gd name="T54" fmla="*/ 387 w 558"/>
              <a:gd name="T55" fmla="*/ 31 h 933"/>
              <a:gd name="T56" fmla="*/ 482 w 558"/>
              <a:gd name="T57" fmla="*/ 67 h 933"/>
              <a:gd name="T58" fmla="*/ 527 w 558"/>
              <a:gd name="T59" fmla="*/ 155 h 933"/>
              <a:gd name="T60" fmla="*/ 446 w 558"/>
              <a:gd name="T61" fmla="*/ 169 h 933"/>
              <a:gd name="T62" fmla="*/ 458 w 558"/>
              <a:gd name="T63" fmla="*/ 186 h 933"/>
              <a:gd name="T64" fmla="*/ 451 w 558"/>
              <a:gd name="T65" fmla="*/ 253 h 933"/>
              <a:gd name="T66" fmla="*/ 451 w 558"/>
              <a:gd name="T67" fmla="*/ 275 h 933"/>
              <a:gd name="T68" fmla="*/ 458 w 558"/>
              <a:gd name="T69" fmla="*/ 343 h 933"/>
              <a:gd name="T70" fmla="*/ 446 w 558"/>
              <a:gd name="T71" fmla="*/ 361 h 933"/>
              <a:gd name="T72" fmla="*/ 527 w 558"/>
              <a:gd name="T73" fmla="*/ 373 h 933"/>
              <a:gd name="T74" fmla="*/ 496 w 558"/>
              <a:gd name="T75" fmla="*/ 602 h 933"/>
              <a:gd name="T76" fmla="*/ 402 w 558"/>
              <a:gd name="T77" fmla="*/ 652 h 933"/>
              <a:gd name="T78" fmla="*/ 186 w 558"/>
              <a:gd name="T79" fmla="*/ 841 h 933"/>
              <a:gd name="T80" fmla="*/ 265 w 558"/>
              <a:gd name="T81" fmla="*/ 782 h 933"/>
              <a:gd name="T82" fmla="*/ 367 w 558"/>
              <a:gd name="T83" fmla="*/ 791 h 933"/>
              <a:gd name="T84" fmla="*/ 435 w 558"/>
              <a:gd name="T85" fmla="*/ 864 h 933"/>
              <a:gd name="T86" fmla="*/ 120 w 558"/>
              <a:gd name="T87" fmla="*/ 7 h 933"/>
              <a:gd name="T88" fmla="*/ 20 w 558"/>
              <a:gd name="T89" fmla="*/ 90 h 933"/>
              <a:gd name="T90" fmla="*/ 3 w 558"/>
              <a:gd name="T91" fmla="*/ 547 h 933"/>
              <a:gd name="T92" fmla="*/ 75 w 558"/>
              <a:gd name="T93" fmla="*/ 655 h 933"/>
              <a:gd name="T94" fmla="*/ 279 w 558"/>
              <a:gd name="T95" fmla="*/ 747 h 933"/>
              <a:gd name="T96" fmla="*/ 175 w 558"/>
              <a:gd name="T97" fmla="*/ 804 h 933"/>
              <a:gd name="T98" fmla="*/ 133 w 558"/>
              <a:gd name="T99" fmla="*/ 917 h 933"/>
              <a:gd name="T100" fmla="*/ 148 w 558"/>
              <a:gd name="T101" fmla="*/ 933 h 933"/>
              <a:gd name="T102" fmla="*/ 475 w 558"/>
              <a:gd name="T103" fmla="*/ 926 h 933"/>
              <a:gd name="T104" fmla="*/ 468 w 558"/>
              <a:gd name="T105" fmla="*/ 864 h 933"/>
              <a:gd name="T106" fmla="*/ 388 w 558"/>
              <a:gd name="T107" fmla="*/ 767 h 933"/>
              <a:gd name="T108" fmla="*/ 405 w 558"/>
              <a:gd name="T109" fmla="*/ 683 h 933"/>
              <a:gd name="T110" fmla="*/ 519 w 558"/>
              <a:gd name="T111" fmla="*/ 622 h 933"/>
              <a:gd name="T112" fmla="*/ 558 w 558"/>
              <a:gd name="T113" fmla="*/ 171 h 933"/>
              <a:gd name="T114" fmla="*/ 508 w 558"/>
              <a:gd name="T115" fmla="*/ 51 h 933"/>
              <a:gd name="T116" fmla="*/ 387 w 558"/>
              <a:gd name="T117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58" h="933">
                <a:moveTo>
                  <a:pt x="294" y="575"/>
                </a:moveTo>
                <a:lnTo>
                  <a:pt x="288" y="575"/>
                </a:lnTo>
                <a:lnTo>
                  <a:pt x="282" y="574"/>
                </a:lnTo>
                <a:lnTo>
                  <a:pt x="276" y="573"/>
                </a:lnTo>
                <a:lnTo>
                  <a:pt x="271" y="571"/>
                </a:lnTo>
                <a:lnTo>
                  <a:pt x="265" y="567"/>
                </a:lnTo>
                <a:lnTo>
                  <a:pt x="260" y="565"/>
                </a:lnTo>
                <a:lnTo>
                  <a:pt x="255" y="561"/>
                </a:lnTo>
                <a:lnTo>
                  <a:pt x="251" y="557"/>
                </a:lnTo>
                <a:lnTo>
                  <a:pt x="246" y="553"/>
                </a:lnTo>
                <a:lnTo>
                  <a:pt x="243" y="547"/>
                </a:lnTo>
                <a:lnTo>
                  <a:pt x="240" y="543"/>
                </a:lnTo>
                <a:lnTo>
                  <a:pt x="237" y="537"/>
                </a:lnTo>
                <a:lnTo>
                  <a:pt x="235" y="532"/>
                </a:lnTo>
                <a:lnTo>
                  <a:pt x="234" y="525"/>
                </a:lnTo>
                <a:lnTo>
                  <a:pt x="233" y="520"/>
                </a:lnTo>
                <a:lnTo>
                  <a:pt x="233" y="513"/>
                </a:lnTo>
                <a:lnTo>
                  <a:pt x="233" y="506"/>
                </a:lnTo>
                <a:lnTo>
                  <a:pt x="234" y="501"/>
                </a:lnTo>
                <a:lnTo>
                  <a:pt x="235" y="494"/>
                </a:lnTo>
                <a:lnTo>
                  <a:pt x="237" y="489"/>
                </a:lnTo>
                <a:lnTo>
                  <a:pt x="240" y="483"/>
                </a:lnTo>
                <a:lnTo>
                  <a:pt x="243" y="479"/>
                </a:lnTo>
                <a:lnTo>
                  <a:pt x="246" y="474"/>
                </a:lnTo>
                <a:lnTo>
                  <a:pt x="251" y="470"/>
                </a:lnTo>
                <a:lnTo>
                  <a:pt x="255" y="465"/>
                </a:lnTo>
                <a:lnTo>
                  <a:pt x="260" y="462"/>
                </a:lnTo>
                <a:lnTo>
                  <a:pt x="265" y="459"/>
                </a:lnTo>
                <a:lnTo>
                  <a:pt x="271" y="456"/>
                </a:lnTo>
                <a:lnTo>
                  <a:pt x="276" y="454"/>
                </a:lnTo>
                <a:lnTo>
                  <a:pt x="282" y="452"/>
                </a:lnTo>
                <a:lnTo>
                  <a:pt x="288" y="451"/>
                </a:lnTo>
                <a:lnTo>
                  <a:pt x="294" y="451"/>
                </a:lnTo>
                <a:lnTo>
                  <a:pt x="301" y="451"/>
                </a:lnTo>
                <a:lnTo>
                  <a:pt x="307" y="452"/>
                </a:lnTo>
                <a:lnTo>
                  <a:pt x="313" y="454"/>
                </a:lnTo>
                <a:lnTo>
                  <a:pt x="318" y="456"/>
                </a:lnTo>
                <a:lnTo>
                  <a:pt x="324" y="459"/>
                </a:lnTo>
                <a:lnTo>
                  <a:pt x="329" y="462"/>
                </a:lnTo>
                <a:lnTo>
                  <a:pt x="334" y="465"/>
                </a:lnTo>
                <a:lnTo>
                  <a:pt x="338" y="470"/>
                </a:lnTo>
                <a:lnTo>
                  <a:pt x="343" y="474"/>
                </a:lnTo>
                <a:lnTo>
                  <a:pt x="346" y="479"/>
                </a:lnTo>
                <a:lnTo>
                  <a:pt x="349" y="483"/>
                </a:lnTo>
                <a:lnTo>
                  <a:pt x="352" y="489"/>
                </a:lnTo>
                <a:lnTo>
                  <a:pt x="354" y="494"/>
                </a:lnTo>
                <a:lnTo>
                  <a:pt x="355" y="501"/>
                </a:lnTo>
                <a:lnTo>
                  <a:pt x="356" y="506"/>
                </a:lnTo>
                <a:lnTo>
                  <a:pt x="356" y="513"/>
                </a:lnTo>
                <a:lnTo>
                  <a:pt x="356" y="520"/>
                </a:lnTo>
                <a:lnTo>
                  <a:pt x="355" y="525"/>
                </a:lnTo>
                <a:lnTo>
                  <a:pt x="354" y="532"/>
                </a:lnTo>
                <a:lnTo>
                  <a:pt x="352" y="537"/>
                </a:lnTo>
                <a:lnTo>
                  <a:pt x="349" y="543"/>
                </a:lnTo>
                <a:lnTo>
                  <a:pt x="346" y="547"/>
                </a:lnTo>
                <a:lnTo>
                  <a:pt x="343" y="553"/>
                </a:lnTo>
                <a:lnTo>
                  <a:pt x="338" y="557"/>
                </a:lnTo>
                <a:lnTo>
                  <a:pt x="334" y="561"/>
                </a:lnTo>
                <a:lnTo>
                  <a:pt x="329" y="564"/>
                </a:lnTo>
                <a:lnTo>
                  <a:pt x="324" y="567"/>
                </a:lnTo>
                <a:lnTo>
                  <a:pt x="318" y="571"/>
                </a:lnTo>
                <a:lnTo>
                  <a:pt x="313" y="573"/>
                </a:lnTo>
                <a:lnTo>
                  <a:pt x="307" y="574"/>
                </a:lnTo>
                <a:lnTo>
                  <a:pt x="301" y="575"/>
                </a:lnTo>
                <a:lnTo>
                  <a:pt x="294" y="575"/>
                </a:lnTo>
                <a:close/>
                <a:moveTo>
                  <a:pt x="387" y="653"/>
                </a:moveTo>
                <a:lnTo>
                  <a:pt x="309" y="653"/>
                </a:lnTo>
                <a:lnTo>
                  <a:pt x="309" y="605"/>
                </a:lnTo>
                <a:lnTo>
                  <a:pt x="318" y="603"/>
                </a:lnTo>
                <a:lnTo>
                  <a:pt x="326" y="601"/>
                </a:lnTo>
                <a:lnTo>
                  <a:pt x="334" y="597"/>
                </a:lnTo>
                <a:lnTo>
                  <a:pt x="341" y="594"/>
                </a:lnTo>
                <a:lnTo>
                  <a:pt x="347" y="590"/>
                </a:lnTo>
                <a:lnTo>
                  <a:pt x="354" y="585"/>
                </a:lnTo>
                <a:lnTo>
                  <a:pt x="359" y="580"/>
                </a:lnTo>
                <a:lnTo>
                  <a:pt x="365" y="574"/>
                </a:lnTo>
                <a:lnTo>
                  <a:pt x="371" y="567"/>
                </a:lnTo>
                <a:lnTo>
                  <a:pt x="375" y="561"/>
                </a:lnTo>
                <a:lnTo>
                  <a:pt x="378" y="553"/>
                </a:lnTo>
                <a:lnTo>
                  <a:pt x="382" y="546"/>
                </a:lnTo>
                <a:lnTo>
                  <a:pt x="384" y="539"/>
                </a:lnTo>
                <a:lnTo>
                  <a:pt x="386" y="530"/>
                </a:lnTo>
                <a:lnTo>
                  <a:pt x="387" y="522"/>
                </a:lnTo>
                <a:lnTo>
                  <a:pt x="387" y="513"/>
                </a:lnTo>
                <a:lnTo>
                  <a:pt x="387" y="504"/>
                </a:lnTo>
                <a:lnTo>
                  <a:pt x="386" y="494"/>
                </a:lnTo>
                <a:lnTo>
                  <a:pt x="384" y="485"/>
                </a:lnTo>
                <a:lnTo>
                  <a:pt x="381" y="476"/>
                </a:lnTo>
                <a:lnTo>
                  <a:pt x="376" y="469"/>
                </a:lnTo>
                <a:lnTo>
                  <a:pt x="372" y="461"/>
                </a:lnTo>
                <a:lnTo>
                  <a:pt x="366" y="454"/>
                </a:lnTo>
                <a:lnTo>
                  <a:pt x="361" y="447"/>
                </a:lnTo>
                <a:lnTo>
                  <a:pt x="354" y="441"/>
                </a:lnTo>
                <a:lnTo>
                  <a:pt x="346" y="436"/>
                </a:lnTo>
                <a:lnTo>
                  <a:pt x="338" y="431"/>
                </a:lnTo>
                <a:lnTo>
                  <a:pt x="331" y="427"/>
                </a:lnTo>
                <a:lnTo>
                  <a:pt x="322" y="424"/>
                </a:lnTo>
                <a:lnTo>
                  <a:pt x="313" y="422"/>
                </a:lnTo>
                <a:lnTo>
                  <a:pt x="304" y="421"/>
                </a:lnTo>
                <a:lnTo>
                  <a:pt x="294" y="420"/>
                </a:lnTo>
                <a:lnTo>
                  <a:pt x="285" y="421"/>
                </a:lnTo>
                <a:lnTo>
                  <a:pt x="276" y="422"/>
                </a:lnTo>
                <a:lnTo>
                  <a:pt x="267" y="424"/>
                </a:lnTo>
                <a:lnTo>
                  <a:pt x="258" y="427"/>
                </a:lnTo>
                <a:lnTo>
                  <a:pt x="251" y="431"/>
                </a:lnTo>
                <a:lnTo>
                  <a:pt x="243" y="436"/>
                </a:lnTo>
                <a:lnTo>
                  <a:pt x="235" y="441"/>
                </a:lnTo>
                <a:lnTo>
                  <a:pt x="228" y="447"/>
                </a:lnTo>
                <a:lnTo>
                  <a:pt x="223" y="454"/>
                </a:lnTo>
                <a:lnTo>
                  <a:pt x="217" y="461"/>
                </a:lnTo>
                <a:lnTo>
                  <a:pt x="213" y="469"/>
                </a:lnTo>
                <a:lnTo>
                  <a:pt x="208" y="476"/>
                </a:lnTo>
                <a:lnTo>
                  <a:pt x="205" y="485"/>
                </a:lnTo>
                <a:lnTo>
                  <a:pt x="203" y="494"/>
                </a:lnTo>
                <a:lnTo>
                  <a:pt x="202" y="504"/>
                </a:lnTo>
                <a:lnTo>
                  <a:pt x="202" y="513"/>
                </a:lnTo>
                <a:lnTo>
                  <a:pt x="202" y="522"/>
                </a:lnTo>
                <a:lnTo>
                  <a:pt x="203" y="530"/>
                </a:lnTo>
                <a:lnTo>
                  <a:pt x="205" y="539"/>
                </a:lnTo>
                <a:lnTo>
                  <a:pt x="207" y="546"/>
                </a:lnTo>
                <a:lnTo>
                  <a:pt x="211" y="553"/>
                </a:lnTo>
                <a:lnTo>
                  <a:pt x="214" y="561"/>
                </a:lnTo>
                <a:lnTo>
                  <a:pt x="218" y="567"/>
                </a:lnTo>
                <a:lnTo>
                  <a:pt x="224" y="574"/>
                </a:lnTo>
                <a:lnTo>
                  <a:pt x="230" y="580"/>
                </a:lnTo>
                <a:lnTo>
                  <a:pt x="235" y="585"/>
                </a:lnTo>
                <a:lnTo>
                  <a:pt x="242" y="590"/>
                </a:lnTo>
                <a:lnTo>
                  <a:pt x="248" y="594"/>
                </a:lnTo>
                <a:lnTo>
                  <a:pt x="255" y="597"/>
                </a:lnTo>
                <a:lnTo>
                  <a:pt x="263" y="601"/>
                </a:lnTo>
                <a:lnTo>
                  <a:pt x="271" y="603"/>
                </a:lnTo>
                <a:lnTo>
                  <a:pt x="279" y="605"/>
                </a:lnTo>
                <a:lnTo>
                  <a:pt x="279" y="653"/>
                </a:lnTo>
                <a:lnTo>
                  <a:pt x="171" y="653"/>
                </a:lnTo>
                <a:lnTo>
                  <a:pt x="156" y="652"/>
                </a:lnTo>
                <a:lnTo>
                  <a:pt x="142" y="650"/>
                </a:lnTo>
                <a:lnTo>
                  <a:pt x="128" y="646"/>
                </a:lnTo>
                <a:lnTo>
                  <a:pt x="116" y="642"/>
                </a:lnTo>
                <a:lnTo>
                  <a:pt x="104" y="636"/>
                </a:lnTo>
                <a:lnTo>
                  <a:pt x="92" y="629"/>
                </a:lnTo>
                <a:lnTo>
                  <a:pt x="82" y="621"/>
                </a:lnTo>
                <a:lnTo>
                  <a:pt x="72" y="612"/>
                </a:lnTo>
                <a:lnTo>
                  <a:pt x="62" y="602"/>
                </a:lnTo>
                <a:lnTo>
                  <a:pt x="54" y="591"/>
                </a:lnTo>
                <a:lnTo>
                  <a:pt x="47" y="580"/>
                </a:lnTo>
                <a:lnTo>
                  <a:pt x="42" y="567"/>
                </a:lnTo>
                <a:lnTo>
                  <a:pt x="36" y="555"/>
                </a:lnTo>
                <a:lnTo>
                  <a:pt x="33" y="541"/>
                </a:lnTo>
                <a:lnTo>
                  <a:pt x="31" y="527"/>
                </a:lnTo>
                <a:lnTo>
                  <a:pt x="31" y="513"/>
                </a:lnTo>
                <a:lnTo>
                  <a:pt x="31" y="373"/>
                </a:lnTo>
                <a:lnTo>
                  <a:pt x="265" y="373"/>
                </a:lnTo>
                <a:lnTo>
                  <a:pt x="268" y="373"/>
                </a:lnTo>
                <a:lnTo>
                  <a:pt x="272" y="372"/>
                </a:lnTo>
                <a:lnTo>
                  <a:pt x="274" y="371"/>
                </a:lnTo>
                <a:lnTo>
                  <a:pt x="276" y="369"/>
                </a:lnTo>
                <a:lnTo>
                  <a:pt x="278" y="366"/>
                </a:lnTo>
                <a:lnTo>
                  <a:pt x="279" y="364"/>
                </a:lnTo>
                <a:lnTo>
                  <a:pt x="281" y="361"/>
                </a:lnTo>
                <a:lnTo>
                  <a:pt x="281" y="357"/>
                </a:lnTo>
                <a:lnTo>
                  <a:pt x="281" y="354"/>
                </a:lnTo>
                <a:lnTo>
                  <a:pt x="279" y="352"/>
                </a:lnTo>
                <a:lnTo>
                  <a:pt x="278" y="349"/>
                </a:lnTo>
                <a:lnTo>
                  <a:pt x="276" y="346"/>
                </a:lnTo>
                <a:lnTo>
                  <a:pt x="274" y="345"/>
                </a:lnTo>
                <a:lnTo>
                  <a:pt x="272" y="343"/>
                </a:lnTo>
                <a:lnTo>
                  <a:pt x="268" y="343"/>
                </a:lnTo>
                <a:lnTo>
                  <a:pt x="265" y="342"/>
                </a:lnTo>
                <a:lnTo>
                  <a:pt x="31" y="342"/>
                </a:lnTo>
                <a:lnTo>
                  <a:pt x="31" y="280"/>
                </a:lnTo>
                <a:lnTo>
                  <a:pt x="265" y="280"/>
                </a:lnTo>
                <a:lnTo>
                  <a:pt x="268" y="280"/>
                </a:lnTo>
                <a:lnTo>
                  <a:pt x="272" y="279"/>
                </a:lnTo>
                <a:lnTo>
                  <a:pt x="274" y="277"/>
                </a:lnTo>
                <a:lnTo>
                  <a:pt x="276" y="275"/>
                </a:lnTo>
                <a:lnTo>
                  <a:pt x="278" y="273"/>
                </a:lnTo>
                <a:lnTo>
                  <a:pt x="279" y="271"/>
                </a:lnTo>
                <a:lnTo>
                  <a:pt x="281" y="267"/>
                </a:lnTo>
                <a:lnTo>
                  <a:pt x="281" y="264"/>
                </a:lnTo>
                <a:lnTo>
                  <a:pt x="281" y="262"/>
                </a:lnTo>
                <a:lnTo>
                  <a:pt x="279" y="259"/>
                </a:lnTo>
                <a:lnTo>
                  <a:pt x="278" y="256"/>
                </a:lnTo>
                <a:lnTo>
                  <a:pt x="276" y="253"/>
                </a:lnTo>
                <a:lnTo>
                  <a:pt x="274" y="252"/>
                </a:lnTo>
                <a:lnTo>
                  <a:pt x="272" y="250"/>
                </a:lnTo>
                <a:lnTo>
                  <a:pt x="268" y="250"/>
                </a:lnTo>
                <a:lnTo>
                  <a:pt x="265" y="249"/>
                </a:lnTo>
                <a:lnTo>
                  <a:pt x="31" y="249"/>
                </a:lnTo>
                <a:lnTo>
                  <a:pt x="31" y="186"/>
                </a:lnTo>
                <a:lnTo>
                  <a:pt x="265" y="186"/>
                </a:lnTo>
                <a:lnTo>
                  <a:pt x="268" y="186"/>
                </a:lnTo>
                <a:lnTo>
                  <a:pt x="272" y="185"/>
                </a:lnTo>
                <a:lnTo>
                  <a:pt x="274" y="184"/>
                </a:lnTo>
                <a:lnTo>
                  <a:pt x="276" y="182"/>
                </a:lnTo>
                <a:lnTo>
                  <a:pt x="278" y="180"/>
                </a:lnTo>
                <a:lnTo>
                  <a:pt x="279" y="177"/>
                </a:lnTo>
                <a:lnTo>
                  <a:pt x="281" y="174"/>
                </a:lnTo>
                <a:lnTo>
                  <a:pt x="281" y="171"/>
                </a:lnTo>
                <a:lnTo>
                  <a:pt x="281" y="169"/>
                </a:lnTo>
                <a:lnTo>
                  <a:pt x="279" y="165"/>
                </a:lnTo>
                <a:lnTo>
                  <a:pt x="278" y="163"/>
                </a:lnTo>
                <a:lnTo>
                  <a:pt x="276" y="161"/>
                </a:lnTo>
                <a:lnTo>
                  <a:pt x="274" y="159"/>
                </a:lnTo>
                <a:lnTo>
                  <a:pt x="272" y="157"/>
                </a:lnTo>
                <a:lnTo>
                  <a:pt x="268" y="156"/>
                </a:lnTo>
                <a:lnTo>
                  <a:pt x="265" y="155"/>
                </a:lnTo>
                <a:lnTo>
                  <a:pt x="32" y="155"/>
                </a:lnTo>
                <a:lnTo>
                  <a:pt x="33" y="143"/>
                </a:lnTo>
                <a:lnTo>
                  <a:pt x="36" y="131"/>
                </a:lnTo>
                <a:lnTo>
                  <a:pt x="41" y="119"/>
                </a:lnTo>
                <a:lnTo>
                  <a:pt x="46" y="106"/>
                </a:lnTo>
                <a:lnTo>
                  <a:pt x="53" y="96"/>
                </a:lnTo>
                <a:lnTo>
                  <a:pt x="60" y="85"/>
                </a:lnTo>
                <a:lnTo>
                  <a:pt x="67" y="76"/>
                </a:lnTo>
                <a:lnTo>
                  <a:pt x="76" y="67"/>
                </a:lnTo>
                <a:lnTo>
                  <a:pt x="86" y="60"/>
                </a:lnTo>
                <a:lnTo>
                  <a:pt x="96" y="52"/>
                </a:lnTo>
                <a:lnTo>
                  <a:pt x="107" y="46"/>
                </a:lnTo>
                <a:lnTo>
                  <a:pt x="120" y="41"/>
                </a:lnTo>
                <a:lnTo>
                  <a:pt x="132" y="36"/>
                </a:lnTo>
                <a:lnTo>
                  <a:pt x="144" y="34"/>
                </a:lnTo>
                <a:lnTo>
                  <a:pt x="157" y="32"/>
                </a:lnTo>
                <a:lnTo>
                  <a:pt x="171" y="32"/>
                </a:lnTo>
                <a:lnTo>
                  <a:pt x="387" y="31"/>
                </a:lnTo>
                <a:lnTo>
                  <a:pt x="401" y="32"/>
                </a:lnTo>
                <a:lnTo>
                  <a:pt x="414" y="34"/>
                </a:lnTo>
                <a:lnTo>
                  <a:pt x="426" y="36"/>
                </a:lnTo>
                <a:lnTo>
                  <a:pt x="438" y="41"/>
                </a:lnTo>
                <a:lnTo>
                  <a:pt x="451" y="46"/>
                </a:lnTo>
                <a:lnTo>
                  <a:pt x="462" y="52"/>
                </a:lnTo>
                <a:lnTo>
                  <a:pt x="472" y="60"/>
                </a:lnTo>
                <a:lnTo>
                  <a:pt x="482" y="67"/>
                </a:lnTo>
                <a:lnTo>
                  <a:pt x="491" y="76"/>
                </a:lnTo>
                <a:lnTo>
                  <a:pt x="498" y="85"/>
                </a:lnTo>
                <a:lnTo>
                  <a:pt x="505" y="96"/>
                </a:lnTo>
                <a:lnTo>
                  <a:pt x="512" y="106"/>
                </a:lnTo>
                <a:lnTo>
                  <a:pt x="517" y="119"/>
                </a:lnTo>
                <a:lnTo>
                  <a:pt x="522" y="131"/>
                </a:lnTo>
                <a:lnTo>
                  <a:pt x="525" y="143"/>
                </a:lnTo>
                <a:lnTo>
                  <a:pt x="527" y="155"/>
                </a:lnTo>
                <a:lnTo>
                  <a:pt x="462" y="155"/>
                </a:lnTo>
                <a:lnTo>
                  <a:pt x="458" y="156"/>
                </a:lnTo>
                <a:lnTo>
                  <a:pt x="455" y="157"/>
                </a:lnTo>
                <a:lnTo>
                  <a:pt x="453" y="159"/>
                </a:lnTo>
                <a:lnTo>
                  <a:pt x="451" y="161"/>
                </a:lnTo>
                <a:lnTo>
                  <a:pt x="448" y="163"/>
                </a:lnTo>
                <a:lnTo>
                  <a:pt x="447" y="165"/>
                </a:lnTo>
                <a:lnTo>
                  <a:pt x="446" y="169"/>
                </a:lnTo>
                <a:lnTo>
                  <a:pt x="446" y="171"/>
                </a:lnTo>
                <a:lnTo>
                  <a:pt x="446" y="174"/>
                </a:lnTo>
                <a:lnTo>
                  <a:pt x="447" y="177"/>
                </a:lnTo>
                <a:lnTo>
                  <a:pt x="448" y="180"/>
                </a:lnTo>
                <a:lnTo>
                  <a:pt x="451" y="182"/>
                </a:lnTo>
                <a:lnTo>
                  <a:pt x="453" y="184"/>
                </a:lnTo>
                <a:lnTo>
                  <a:pt x="455" y="185"/>
                </a:lnTo>
                <a:lnTo>
                  <a:pt x="458" y="186"/>
                </a:lnTo>
                <a:lnTo>
                  <a:pt x="462" y="186"/>
                </a:lnTo>
                <a:lnTo>
                  <a:pt x="527" y="186"/>
                </a:lnTo>
                <a:lnTo>
                  <a:pt x="527" y="249"/>
                </a:lnTo>
                <a:lnTo>
                  <a:pt x="462" y="249"/>
                </a:lnTo>
                <a:lnTo>
                  <a:pt x="458" y="250"/>
                </a:lnTo>
                <a:lnTo>
                  <a:pt x="455" y="250"/>
                </a:lnTo>
                <a:lnTo>
                  <a:pt x="453" y="252"/>
                </a:lnTo>
                <a:lnTo>
                  <a:pt x="451" y="253"/>
                </a:lnTo>
                <a:lnTo>
                  <a:pt x="448" y="256"/>
                </a:lnTo>
                <a:lnTo>
                  <a:pt x="447" y="259"/>
                </a:lnTo>
                <a:lnTo>
                  <a:pt x="446" y="262"/>
                </a:lnTo>
                <a:lnTo>
                  <a:pt x="446" y="264"/>
                </a:lnTo>
                <a:lnTo>
                  <a:pt x="446" y="267"/>
                </a:lnTo>
                <a:lnTo>
                  <a:pt x="447" y="271"/>
                </a:lnTo>
                <a:lnTo>
                  <a:pt x="448" y="273"/>
                </a:lnTo>
                <a:lnTo>
                  <a:pt x="451" y="275"/>
                </a:lnTo>
                <a:lnTo>
                  <a:pt x="453" y="277"/>
                </a:lnTo>
                <a:lnTo>
                  <a:pt x="455" y="279"/>
                </a:lnTo>
                <a:lnTo>
                  <a:pt x="458" y="280"/>
                </a:lnTo>
                <a:lnTo>
                  <a:pt x="462" y="280"/>
                </a:lnTo>
                <a:lnTo>
                  <a:pt x="527" y="280"/>
                </a:lnTo>
                <a:lnTo>
                  <a:pt x="527" y="342"/>
                </a:lnTo>
                <a:lnTo>
                  <a:pt x="462" y="342"/>
                </a:lnTo>
                <a:lnTo>
                  <a:pt x="458" y="343"/>
                </a:lnTo>
                <a:lnTo>
                  <a:pt x="455" y="343"/>
                </a:lnTo>
                <a:lnTo>
                  <a:pt x="453" y="345"/>
                </a:lnTo>
                <a:lnTo>
                  <a:pt x="451" y="346"/>
                </a:lnTo>
                <a:lnTo>
                  <a:pt x="448" y="349"/>
                </a:lnTo>
                <a:lnTo>
                  <a:pt x="447" y="352"/>
                </a:lnTo>
                <a:lnTo>
                  <a:pt x="446" y="354"/>
                </a:lnTo>
                <a:lnTo>
                  <a:pt x="446" y="357"/>
                </a:lnTo>
                <a:lnTo>
                  <a:pt x="446" y="361"/>
                </a:lnTo>
                <a:lnTo>
                  <a:pt x="447" y="364"/>
                </a:lnTo>
                <a:lnTo>
                  <a:pt x="448" y="366"/>
                </a:lnTo>
                <a:lnTo>
                  <a:pt x="451" y="369"/>
                </a:lnTo>
                <a:lnTo>
                  <a:pt x="453" y="371"/>
                </a:lnTo>
                <a:lnTo>
                  <a:pt x="455" y="372"/>
                </a:lnTo>
                <a:lnTo>
                  <a:pt x="458" y="373"/>
                </a:lnTo>
                <a:lnTo>
                  <a:pt x="462" y="373"/>
                </a:lnTo>
                <a:lnTo>
                  <a:pt x="527" y="373"/>
                </a:lnTo>
                <a:lnTo>
                  <a:pt x="527" y="513"/>
                </a:lnTo>
                <a:lnTo>
                  <a:pt x="527" y="527"/>
                </a:lnTo>
                <a:lnTo>
                  <a:pt x="525" y="541"/>
                </a:lnTo>
                <a:lnTo>
                  <a:pt x="522" y="555"/>
                </a:lnTo>
                <a:lnTo>
                  <a:pt x="516" y="567"/>
                </a:lnTo>
                <a:lnTo>
                  <a:pt x="511" y="580"/>
                </a:lnTo>
                <a:lnTo>
                  <a:pt x="504" y="591"/>
                </a:lnTo>
                <a:lnTo>
                  <a:pt x="496" y="602"/>
                </a:lnTo>
                <a:lnTo>
                  <a:pt x="486" y="612"/>
                </a:lnTo>
                <a:lnTo>
                  <a:pt x="476" y="621"/>
                </a:lnTo>
                <a:lnTo>
                  <a:pt x="466" y="629"/>
                </a:lnTo>
                <a:lnTo>
                  <a:pt x="454" y="636"/>
                </a:lnTo>
                <a:lnTo>
                  <a:pt x="442" y="642"/>
                </a:lnTo>
                <a:lnTo>
                  <a:pt x="429" y="646"/>
                </a:lnTo>
                <a:lnTo>
                  <a:pt x="416" y="650"/>
                </a:lnTo>
                <a:lnTo>
                  <a:pt x="402" y="652"/>
                </a:lnTo>
                <a:lnTo>
                  <a:pt x="387" y="653"/>
                </a:lnTo>
                <a:close/>
                <a:moveTo>
                  <a:pt x="445" y="902"/>
                </a:moveTo>
                <a:lnTo>
                  <a:pt x="164" y="902"/>
                </a:lnTo>
                <a:lnTo>
                  <a:pt x="166" y="889"/>
                </a:lnTo>
                <a:lnTo>
                  <a:pt x="170" y="876"/>
                </a:lnTo>
                <a:lnTo>
                  <a:pt x="174" y="864"/>
                </a:lnTo>
                <a:lnTo>
                  <a:pt x="180" y="852"/>
                </a:lnTo>
                <a:lnTo>
                  <a:pt x="186" y="841"/>
                </a:lnTo>
                <a:lnTo>
                  <a:pt x="193" y="831"/>
                </a:lnTo>
                <a:lnTo>
                  <a:pt x="201" y="821"/>
                </a:lnTo>
                <a:lnTo>
                  <a:pt x="211" y="812"/>
                </a:lnTo>
                <a:lnTo>
                  <a:pt x="220" y="804"/>
                </a:lnTo>
                <a:lnTo>
                  <a:pt x="231" y="797"/>
                </a:lnTo>
                <a:lnTo>
                  <a:pt x="242" y="791"/>
                </a:lnTo>
                <a:lnTo>
                  <a:pt x="253" y="785"/>
                </a:lnTo>
                <a:lnTo>
                  <a:pt x="265" y="782"/>
                </a:lnTo>
                <a:lnTo>
                  <a:pt x="278" y="779"/>
                </a:lnTo>
                <a:lnTo>
                  <a:pt x="292" y="776"/>
                </a:lnTo>
                <a:lnTo>
                  <a:pt x="305" y="776"/>
                </a:lnTo>
                <a:lnTo>
                  <a:pt x="318" y="776"/>
                </a:lnTo>
                <a:lnTo>
                  <a:pt x="332" y="779"/>
                </a:lnTo>
                <a:lnTo>
                  <a:pt x="344" y="782"/>
                </a:lnTo>
                <a:lnTo>
                  <a:pt x="356" y="785"/>
                </a:lnTo>
                <a:lnTo>
                  <a:pt x="367" y="791"/>
                </a:lnTo>
                <a:lnTo>
                  <a:pt x="378" y="797"/>
                </a:lnTo>
                <a:lnTo>
                  <a:pt x="389" y="804"/>
                </a:lnTo>
                <a:lnTo>
                  <a:pt x="399" y="812"/>
                </a:lnTo>
                <a:lnTo>
                  <a:pt x="408" y="821"/>
                </a:lnTo>
                <a:lnTo>
                  <a:pt x="416" y="831"/>
                </a:lnTo>
                <a:lnTo>
                  <a:pt x="424" y="841"/>
                </a:lnTo>
                <a:lnTo>
                  <a:pt x="429" y="852"/>
                </a:lnTo>
                <a:lnTo>
                  <a:pt x="435" y="864"/>
                </a:lnTo>
                <a:lnTo>
                  <a:pt x="439" y="876"/>
                </a:lnTo>
                <a:lnTo>
                  <a:pt x="443" y="889"/>
                </a:lnTo>
                <a:lnTo>
                  <a:pt x="445" y="902"/>
                </a:lnTo>
                <a:close/>
                <a:moveTo>
                  <a:pt x="387" y="0"/>
                </a:moveTo>
                <a:lnTo>
                  <a:pt x="171" y="0"/>
                </a:lnTo>
                <a:lnTo>
                  <a:pt x="153" y="1"/>
                </a:lnTo>
                <a:lnTo>
                  <a:pt x="136" y="4"/>
                </a:lnTo>
                <a:lnTo>
                  <a:pt x="120" y="7"/>
                </a:lnTo>
                <a:lnTo>
                  <a:pt x="104" y="14"/>
                </a:lnTo>
                <a:lnTo>
                  <a:pt x="88" y="21"/>
                </a:lnTo>
                <a:lnTo>
                  <a:pt x="75" y="30"/>
                </a:lnTo>
                <a:lnTo>
                  <a:pt x="62" y="40"/>
                </a:lnTo>
                <a:lnTo>
                  <a:pt x="50" y="51"/>
                </a:lnTo>
                <a:lnTo>
                  <a:pt x="38" y="63"/>
                </a:lnTo>
                <a:lnTo>
                  <a:pt x="28" y="75"/>
                </a:lnTo>
                <a:lnTo>
                  <a:pt x="20" y="90"/>
                </a:lnTo>
                <a:lnTo>
                  <a:pt x="13" y="105"/>
                </a:lnTo>
                <a:lnTo>
                  <a:pt x="7" y="121"/>
                </a:lnTo>
                <a:lnTo>
                  <a:pt x="3" y="136"/>
                </a:lnTo>
                <a:lnTo>
                  <a:pt x="1" y="154"/>
                </a:lnTo>
                <a:lnTo>
                  <a:pt x="0" y="171"/>
                </a:lnTo>
                <a:lnTo>
                  <a:pt x="0" y="513"/>
                </a:lnTo>
                <a:lnTo>
                  <a:pt x="1" y="531"/>
                </a:lnTo>
                <a:lnTo>
                  <a:pt x="3" y="547"/>
                </a:lnTo>
                <a:lnTo>
                  <a:pt x="7" y="564"/>
                </a:lnTo>
                <a:lnTo>
                  <a:pt x="13" y="580"/>
                </a:lnTo>
                <a:lnTo>
                  <a:pt x="20" y="594"/>
                </a:lnTo>
                <a:lnTo>
                  <a:pt x="28" y="609"/>
                </a:lnTo>
                <a:lnTo>
                  <a:pt x="38" y="622"/>
                </a:lnTo>
                <a:lnTo>
                  <a:pt x="50" y="634"/>
                </a:lnTo>
                <a:lnTo>
                  <a:pt x="62" y="645"/>
                </a:lnTo>
                <a:lnTo>
                  <a:pt x="75" y="655"/>
                </a:lnTo>
                <a:lnTo>
                  <a:pt x="88" y="663"/>
                </a:lnTo>
                <a:lnTo>
                  <a:pt x="104" y="671"/>
                </a:lnTo>
                <a:lnTo>
                  <a:pt x="120" y="676"/>
                </a:lnTo>
                <a:lnTo>
                  <a:pt x="136" y="681"/>
                </a:lnTo>
                <a:lnTo>
                  <a:pt x="153" y="683"/>
                </a:lnTo>
                <a:lnTo>
                  <a:pt x="171" y="684"/>
                </a:lnTo>
                <a:lnTo>
                  <a:pt x="279" y="684"/>
                </a:lnTo>
                <a:lnTo>
                  <a:pt x="279" y="747"/>
                </a:lnTo>
                <a:lnTo>
                  <a:pt x="264" y="750"/>
                </a:lnTo>
                <a:lnTo>
                  <a:pt x="248" y="754"/>
                </a:lnTo>
                <a:lnTo>
                  <a:pt x="235" y="760"/>
                </a:lnTo>
                <a:lnTo>
                  <a:pt x="221" y="766"/>
                </a:lnTo>
                <a:lnTo>
                  <a:pt x="208" y="774"/>
                </a:lnTo>
                <a:lnTo>
                  <a:pt x="196" y="784"/>
                </a:lnTo>
                <a:lnTo>
                  <a:pt x="185" y="794"/>
                </a:lnTo>
                <a:lnTo>
                  <a:pt x="175" y="804"/>
                </a:lnTo>
                <a:lnTo>
                  <a:pt x="165" y="816"/>
                </a:lnTo>
                <a:lnTo>
                  <a:pt x="157" y="829"/>
                </a:lnTo>
                <a:lnTo>
                  <a:pt x="150" y="842"/>
                </a:lnTo>
                <a:lnTo>
                  <a:pt x="144" y="856"/>
                </a:lnTo>
                <a:lnTo>
                  <a:pt x="138" y="871"/>
                </a:lnTo>
                <a:lnTo>
                  <a:pt x="135" y="885"/>
                </a:lnTo>
                <a:lnTo>
                  <a:pt x="133" y="901"/>
                </a:lnTo>
                <a:lnTo>
                  <a:pt x="133" y="917"/>
                </a:lnTo>
                <a:lnTo>
                  <a:pt x="133" y="921"/>
                </a:lnTo>
                <a:lnTo>
                  <a:pt x="134" y="923"/>
                </a:lnTo>
                <a:lnTo>
                  <a:pt x="135" y="926"/>
                </a:lnTo>
                <a:lnTo>
                  <a:pt x="137" y="929"/>
                </a:lnTo>
                <a:lnTo>
                  <a:pt x="140" y="930"/>
                </a:lnTo>
                <a:lnTo>
                  <a:pt x="142" y="932"/>
                </a:lnTo>
                <a:lnTo>
                  <a:pt x="145" y="933"/>
                </a:lnTo>
                <a:lnTo>
                  <a:pt x="148" y="933"/>
                </a:lnTo>
                <a:lnTo>
                  <a:pt x="462" y="933"/>
                </a:lnTo>
                <a:lnTo>
                  <a:pt x="462" y="933"/>
                </a:lnTo>
                <a:lnTo>
                  <a:pt x="462" y="933"/>
                </a:lnTo>
                <a:lnTo>
                  <a:pt x="465" y="933"/>
                </a:lnTo>
                <a:lnTo>
                  <a:pt x="467" y="932"/>
                </a:lnTo>
                <a:lnTo>
                  <a:pt x="471" y="930"/>
                </a:lnTo>
                <a:lnTo>
                  <a:pt x="473" y="929"/>
                </a:lnTo>
                <a:lnTo>
                  <a:pt x="475" y="926"/>
                </a:lnTo>
                <a:lnTo>
                  <a:pt x="476" y="923"/>
                </a:lnTo>
                <a:lnTo>
                  <a:pt x="477" y="921"/>
                </a:lnTo>
                <a:lnTo>
                  <a:pt x="477" y="917"/>
                </a:lnTo>
                <a:lnTo>
                  <a:pt x="477" y="915"/>
                </a:lnTo>
                <a:lnTo>
                  <a:pt x="477" y="914"/>
                </a:lnTo>
                <a:lnTo>
                  <a:pt x="476" y="897"/>
                </a:lnTo>
                <a:lnTo>
                  <a:pt x="473" y="881"/>
                </a:lnTo>
                <a:lnTo>
                  <a:pt x="468" y="864"/>
                </a:lnTo>
                <a:lnTo>
                  <a:pt x="463" y="850"/>
                </a:lnTo>
                <a:lnTo>
                  <a:pt x="456" y="835"/>
                </a:lnTo>
                <a:lnTo>
                  <a:pt x="447" y="821"/>
                </a:lnTo>
                <a:lnTo>
                  <a:pt x="438" y="809"/>
                </a:lnTo>
                <a:lnTo>
                  <a:pt x="427" y="796"/>
                </a:lnTo>
                <a:lnTo>
                  <a:pt x="415" y="785"/>
                </a:lnTo>
                <a:lnTo>
                  <a:pt x="403" y="775"/>
                </a:lnTo>
                <a:lnTo>
                  <a:pt x="388" y="767"/>
                </a:lnTo>
                <a:lnTo>
                  <a:pt x="374" y="760"/>
                </a:lnTo>
                <a:lnTo>
                  <a:pt x="359" y="754"/>
                </a:lnTo>
                <a:lnTo>
                  <a:pt x="344" y="750"/>
                </a:lnTo>
                <a:lnTo>
                  <a:pt x="327" y="746"/>
                </a:lnTo>
                <a:lnTo>
                  <a:pt x="309" y="745"/>
                </a:lnTo>
                <a:lnTo>
                  <a:pt x="309" y="684"/>
                </a:lnTo>
                <a:lnTo>
                  <a:pt x="387" y="684"/>
                </a:lnTo>
                <a:lnTo>
                  <a:pt x="405" y="683"/>
                </a:lnTo>
                <a:lnTo>
                  <a:pt x="422" y="681"/>
                </a:lnTo>
                <a:lnTo>
                  <a:pt x="438" y="676"/>
                </a:lnTo>
                <a:lnTo>
                  <a:pt x="454" y="671"/>
                </a:lnTo>
                <a:lnTo>
                  <a:pt x="469" y="663"/>
                </a:lnTo>
                <a:lnTo>
                  <a:pt x="483" y="655"/>
                </a:lnTo>
                <a:lnTo>
                  <a:pt x="496" y="645"/>
                </a:lnTo>
                <a:lnTo>
                  <a:pt x="508" y="634"/>
                </a:lnTo>
                <a:lnTo>
                  <a:pt x="519" y="622"/>
                </a:lnTo>
                <a:lnTo>
                  <a:pt x="529" y="609"/>
                </a:lnTo>
                <a:lnTo>
                  <a:pt x="538" y="594"/>
                </a:lnTo>
                <a:lnTo>
                  <a:pt x="545" y="580"/>
                </a:lnTo>
                <a:lnTo>
                  <a:pt x="551" y="564"/>
                </a:lnTo>
                <a:lnTo>
                  <a:pt x="555" y="547"/>
                </a:lnTo>
                <a:lnTo>
                  <a:pt x="558" y="531"/>
                </a:lnTo>
                <a:lnTo>
                  <a:pt x="558" y="513"/>
                </a:lnTo>
                <a:lnTo>
                  <a:pt x="558" y="171"/>
                </a:lnTo>
                <a:lnTo>
                  <a:pt x="558" y="154"/>
                </a:lnTo>
                <a:lnTo>
                  <a:pt x="555" y="136"/>
                </a:lnTo>
                <a:lnTo>
                  <a:pt x="551" y="121"/>
                </a:lnTo>
                <a:lnTo>
                  <a:pt x="545" y="105"/>
                </a:lnTo>
                <a:lnTo>
                  <a:pt x="538" y="90"/>
                </a:lnTo>
                <a:lnTo>
                  <a:pt x="529" y="75"/>
                </a:lnTo>
                <a:lnTo>
                  <a:pt x="519" y="63"/>
                </a:lnTo>
                <a:lnTo>
                  <a:pt x="508" y="51"/>
                </a:lnTo>
                <a:lnTo>
                  <a:pt x="496" y="40"/>
                </a:lnTo>
                <a:lnTo>
                  <a:pt x="483" y="30"/>
                </a:lnTo>
                <a:lnTo>
                  <a:pt x="469" y="21"/>
                </a:lnTo>
                <a:lnTo>
                  <a:pt x="454" y="14"/>
                </a:lnTo>
                <a:lnTo>
                  <a:pt x="438" y="7"/>
                </a:lnTo>
                <a:lnTo>
                  <a:pt x="422" y="4"/>
                </a:lnTo>
                <a:lnTo>
                  <a:pt x="405" y="1"/>
                </a:lnTo>
                <a:lnTo>
                  <a:pt x="3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69DFF3-272C-0347-5C1A-8B12688452C0}"/>
              </a:ext>
            </a:extLst>
          </p:cNvPr>
          <p:cNvSpPr txBox="1"/>
          <p:nvPr/>
        </p:nvSpPr>
        <p:spPr>
          <a:xfrm>
            <a:off x="3107293" y="3406265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Voilà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AEDF9-BB1F-A286-D1DB-0B53F65673ED}"/>
              </a:ext>
            </a:extLst>
          </p:cNvPr>
          <p:cNvGrpSpPr/>
          <p:nvPr/>
        </p:nvGrpSpPr>
        <p:grpSpPr>
          <a:xfrm>
            <a:off x="2901220" y="4579186"/>
            <a:ext cx="1154960" cy="234202"/>
            <a:chOff x="5238221" y="3919420"/>
            <a:chExt cx="835142" cy="23420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A77F0AB-AF65-8E5C-F5FF-AAF08C7E5E55}"/>
                </a:ext>
              </a:extLst>
            </p:cNvPr>
            <p:cNvGrpSpPr/>
            <p:nvPr/>
          </p:nvGrpSpPr>
          <p:grpSpPr>
            <a:xfrm>
              <a:off x="5238221" y="3919420"/>
              <a:ext cx="400456" cy="234202"/>
              <a:chOff x="11084893" y="4115340"/>
              <a:chExt cx="1130300" cy="512763"/>
            </a:xfrm>
            <a:solidFill>
              <a:schemeClr val="bg1"/>
            </a:solidFill>
          </p:grpSpPr>
          <p:sp>
            <p:nvSpPr>
              <p:cNvPr id="34" name="Freeform 27">
                <a:extLst>
                  <a:ext uri="{FF2B5EF4-FFF2-40B4-BE49-F238E27FC236}">
                    <a16:creationId xmlns:a16="http://schemas.microsoft.com/office/drawing/2014/main" id="{92AF0749-80E1-8248-25A7-C985B691BF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4893" y="4285202"/>
                <a:ext cx="41275" cy="174625"/>
              </a:xfrm>
              <a:custGeom>
                <a:avLst/>
                <a:gdLst>
                  <a:gd name="T0" fmla="*/ 6 w 11"/>
                  <a:gd name="T1" fmla="*/ 46 h 46"/>
                  <a:gd name="T2" fmla="*/ 6 w 11"/>
                  <a:gd name="T3" fmla="*/ 46 h 46"/>
                  <a:gd name="T4" fmla="*/ 0 w 11"/>
                  <a:gd name="T5" fmla="*/ 41 h 46"/>
                  <a:gd name="T6" fmla="*/ 0 w 11"/>
                  <a:gd name="T7" fmla="*/ 5 h 46"/>
                  <a:gd name="T8" fmla="*/ 6 w 11"/>
                  <a:gd name="T9" fmla="*/ 0 h 46"/>
                  <a:gd name="T10" fmla="*/ 6 w 11"/>
                  <a:gd name="T11" fmla="*/ 0 h 46"/>
                  <a:gd name="T12" fmla="*/ 11 w 11"/>
                  <a:gd name="T13" fmla="*/ 5 h 46"/>
                  <a:gd name="T14" fmla="*/ 11 w 11"/>
                  <a:gd name="T15" fmla="*/ 41 h 46"/>
                  <a:gd name="T16" fmla="*/ 6 w 11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6">
                    <a:moveTo>
                      <a:pt x="6" y="46"/>
                    </a:moveTo>
                    <a:cubicBezTo>
                      <a:pt x="6" y="46"/>
                      <a:pt x="6" y="46"/>
                      <a:pt x="6" y="46"/>
                    </a:cubicBezTo>
                    <a:cubicBezTo>
                      <a:pt x="3" y="46"/>
                      <a:pt x="0" y="44"/>
                      <a:pt x="0" y="4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1" y="2"/>
                      <a:pt x="11" y="5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4"/>
                      <a:pt x="9" y="46"/>
                      <a:pt x="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8">
                <a:extLst>
                  <a:ext uri="{FF2B5EF4-FFF2-40B4-BE49-F238E27FC236}">
                    <a16:creationId xmlns:a16="http://schemas.microsoft.com/office/drawing/2014/main" id="{D8529A48-CB41-94C8-49DA-E75C1C10AF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7443" y="4210590"/>
                <a:ext cx="41275" cy="323850"/>
              </a:xfrm>
              <a:custGeom>
                <a:avLst/>
                <a:gdLst>
                  <a:gd name="T0" fmla="*/ 5 w 11"/>
                  <a:gd name="T1" fmla="*/ 86 h 86"/>
                  <a:gd name="T2" fmla="*/ 5 w 11"/>
                  <a:gd name="T3" fmla="*/ 86 h 86"/>
                  <a:gd name="T4" fmla="*/ 0 w 11"/>
                  <a:gd name="T5" fmla="*/ 80 h 86"/>
                  <a:gd name="T6" fmla="*/ 0 w 11"/>
                  <a:gd name="T7" fmla="*/ 5 h 86"/>
                  <a:gd name="T8" fmla="*/ 5 w 11"/>
                  <a:gd name="T9" fmla="*/ 0 h 86"/>
                  <a:gd name="T10" fmla="*/ 5 w 11"/>
                  <a:gd name="T11" fmla="*/ 0 h 86"/>
                  <a:gd name="T12" fmla="*/ 11 w 11"/>
                  <a:gd name="T13" fmla="*/ 5 h 86"/>
                  <a:gd name="T14" fmla="*/ 11 w 11"/>
                  <a:gd name="T15" fmla="*/ 80 h 86"/>
                  <a:gd name="T16" fmla="*/ 5 w 11"/>
                  <a:gd name="T1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86">
                    <a:moveTo>
                      <a:pt x="5" y="86"/>
                    </a:moveTo>
                    <a:cubicBezTo>
                      <a:pt x="5" y="86"/>
                      <a:pt x="5" y="86"/>
                      <a:pt x="5" y="86"/>
                    </a:cubicBezTo>
                    <a:cubicBezTo>
                      <a:pt x="3" y="86"/>
                      <a:pt x="0" y="83"/>
                      <a:pt x="0" y="8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2"/>
                      <a:pt x="11" y="5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1" y="83"/>
                      <a:pt x="8" y="86"/>
                      <a:pt x="5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9">
                <a:extLst>
                  <a:ext uri="{FF2B5EF4-FFF2-40B4-BE49-F238E27FC236}">
                    <a16:creationId xmlns:a16="http://schemas.microsoft.com/office/drawing/2014/main" id="{74B92E15-6493-5140-59E7-F69B8C236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49993" y="4115340"/>
                <a:ext cx="41275" cy="512763"/>
              </a:xfrm>
              <a:custGeom>
                <a:avLst/>
                <a:gdLst>
                  <a:gd name="T0" fmla="*/ 5 w 11"/>
                  <a:gd name="T1" fmla="*/ 136 h 136"/>
                  <a:gd name="T2" fmla="*/ 5 w 11"/>
                  <a:gd name="T3" fmla="*/ 136 h 136"/>
                  <a:gd name="T4" fmla="*/ 0 w 11"/>
                  <a:gd name="T5" fmla="*/ 131 h 136"/>
                  <a:gd name="T6" fmla="*/ 0 w 11"/>
                  <a:gd name="T7" fmla="*/ 5 h 136"/>
                  <a:gd name="T8" fmla="*/ 5 w 11"/>
                  <a:gd name="T9" fmla="*/ 0 h 136"/>
                  <a:gd name="T10" fmla="*/ 5 w 11"/>
                  <a:gd name="T11" fmla="*/ 0 h 136"/>
                  <a:gd name="T12" fmla="*/ 11 w 11"/>
                  <a:gd name="T13" fmla="*/ 5 h 136"/>
                  <a:gd name="T14" fmla="*/ 11 w 11"/>
                  <a:gd name="T15" fmla="*/ 131 h 136"/>
                  <a:gd name="T16" fmla="*/ 5 w 11"/>
                  <a:gd name="T17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36">
                    <a:moveTo>
                      <a:pt x="5" y="136"/>
                    </a:moveTo>
                    <a:cubicBezTo>
                      <a:pt x="5" y="136"/>
                      <a:pt x="5" y="136"/>
                      <a:pt x="5" y="136"/>
                    </a:cubicBezTo>
                    <a:cubicBezTo>
                      <a:pt x="2" y="136"/>
                      <a:pt x="0" y="134"/>
                      <a:pt x="0" y="1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2"/>
                      <a:pt x="11" y="5"/>
                    </a:cubicBezTo>
                    <a:cubicBezTo>
                      <a:pt x="11" y="131"/>
                      <a:pt x="11" y="131"/>
                      <a:pt x="11" y="131"/>
                    </a:cubicBezTo>
                    <a:cubicBezTo>
                      <a:pt x="11" y="134"/>
                      <a:pt x="8" y="136"/>
                      <a:pt x="5" y="1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0">
                <a:extLst>
                  <a:ext uri="{FF2B5EF4-FFF2-40B4-BE49-F238E27FC236}">
                    <a16:creationId xmlns:a16="http://schemas.microsoft.com/office/drawing/2014/main" id="{C247DE03-FCC7-E9E7-1B29-66AE21DF0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4130" y="4270915"/>
                <a:ext cx="41275" cy="203200"/>
              </a:xfrm>
              <a:custGeom>
                <a:avLst/>
                <a:gdLst>
                  <a:gd name="T0" fmla="*/ 5 w 11"/>
                  <a:gd name="T1" fmla="*/ 54 h 54"/>
                  <a:gd name="T2" fmla="*/ 5 w 11"/>
                  <a:gd name="T3" fmla="*/ 54 h 54"/>
                  <a:gd name="T4" fmla="*/ 0 w 11"/>
                  <a:gd name="T5" fmla="*/ 49 h 54"/>
                  <a:gd name="T6" fmla="*/ 0 w 11"/>
                  <a:gd name="T7" fmla="*/ 5 h 54"/>
                  <a:gd name="T8" fmla="*/ 5 w 11"/>
                  <a:gd name="T9" fmla="*/ 0 h 54"/>
                  <a:gd name="T10" fmla="*/ 5 w 11"/>
                  <a:gd name="T11" fmla="*/ 0 h 54"/>
                  <a:gd name="T12" fmla="*/ 11 w 11"/>
                  <a:gd name="T13" fmla="*/ 5 h 54"/>
                  <a:gd name="T14" fmla="*/ 11 w 11"/>
                  <a:gd name="T15" fmla="*/ 49 h 54"/>
                  <a:gd name="T16" fmla="*/ 5 w 11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4">
                    <a:moveTo>
                      <a:pt x="5" y="54"/>
                    </a:moveTo>
                    <a:cubicBezTo>
                      <a:pt x="5" y="54"/>
                      <a:pt x="5" y="54"/>
                      <a:pt x="5" y="54"/>
                    </a:cubicBezTo>
                    <a:cubicBezTo>
                      <a:pt x="2" y="54"/>
                      <a:pt x="0" y="52"/>
                      <a:pt x="0" y="4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2"/>
                      <a:pt x="11" y="5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52"/>
                      <a:pt x="8" y="54"/>
                      <a:pt x="5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1">
                <a:extLst>
                  <a:ext uri="{FF2B5EF4-FFF2-40B4-BE49-F238E27FC236}">
                    <a16:creationId xmlns:a16="http://schemas.microsoft.com/office/drawing/2014/main" id="{A8F98D3E-6D4F-CF1E-4EB3-2C25DB0E5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6680" y="4210590"/>
                <a:ext cx="38100" cy="323850"/>
              </a:xfrm>
              <a:custGeom>
                <a:avLst/>
                <a:gdLst>
                  <a:gd name="T0" fmla="*/ 5 w 10"/>
                  <a:gd name="T1" fmla="*/ 86 h 86"/>
                  <a:gd name="T2" fmla="*/ 5 w 10"/>
                  <a:gd name="T3" fmla="*/ 86 h 86"/>
                  <a:gd name="T4" fmla="*/ 0 w 10"/>
                  <a:gd name="T5" fmla="*/ 80 h 86"/>
                  <a:gd name="T6" fmla="*/ 0 w 10"/>
                  <a:gd name="T7" fmla="*/ 5 h 86"/>
                  <a:gd name="T8" fmla="*/ 5 w 10"/>
                  <a:gd name="T9" fmla="*/ 0 h 86"/>
                  <a:gd name="T10" fmla="*/ 5 w 10"/>
                  <a:gd name="T11" fmla="*/ 0 h 86"/>
                  <a:gd name="T12" fmla="*/ 10 w 10"/>
                  <a:gd name="T13" fmla="*/ 5 h 86"/>
                  <a:gd name="T14" fmla="*/ 10 w 10"/>
                  <a:gd name="T15" fmla="*/ 80 h 86"/>
                  <a:gd name="T16" fmla="*/ 5 w 10"/>
                  <a:gd name="T1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86">
                    <a:moveTo>
                      <a:pt x="5" y="86"/>
                    </a:moveTo>
                    <a:cubicBezTo>
                      <a:pt x="5" y="86"/>
                      <a:pt x="5" y="86"/>
                      <a:pt x="5" y="86"/>
                    </a:cubicBezTo>
                    <a:cubicBezTo>
                      <a:pt x="2" y="86"/>
                      <a:pt x="0" y="83"/>
                      <a:pt x="0" y="8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80"/>
                      <a:pt x="10" y="80"/>
                      <a:pt x="10" y="80"/>
                    </a:cubicBezTo>
                    <a:cubicBezTo>
                      <a:pt x="10" y="83"/>
                      <a:pt x="8" y="86"/>
                      <a:pt x="5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2">
                <a:extLst>
                  <a:ext uri="{FF2B5EF4-FFF2-40B4-BE49-F238E27FC236}">
                    <a16:creationId xmlns:a16="http://schemas.microsoft.com/office/drawing/2014/main" id="{0E10891A-EDEF-AEEC-5C57-5CCCF1C24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99230" y="4301077"/>
                <a:ext cx="38100" cy="142875"/>
              </a:xfrm>
              <a:custGeom>
                <a:avLst/>
                <a:gdLst>
                  <a:gd name="T0" fmla="*/ 5 w 10"/>
                  <a:gd name="T1" fmla="*/ 38 h 38"/>
                  <a:gd name="T2" fmla="*/ 5 w 10"/>
                  <a:gd name="T3" fmla="*/ 38 h 38"/>
                  <a:gd name="T4" fmla="*/ 0 w 10"/>
                  <a:gd name="T5" fmla="*/ 33 h 38"/>
                  <a:gd name="T6" fmla="*/ 0 w 10"/>
                  <a:gd name="T7" fmla="*/ 5 h 38"/>
                  <a:gd name="T8" fmla="*/ 5 w 10"/>
                  <a:gd name="T9" fmla="*/ 0 h 38"/>
                  <a:gd name="T10" fmla="*/ 5 w 10"/>
                  <a:gd name="T11" fmla="*/ 0 h 38"/>
                  <a:gd name="T12" fmla="*/ 10 w 10"/>
                  <a:gd name="T13" fmla="*/ 5 h 38"/>
                  <a:gd name="T14" fmla="*/ 10 w 10"/>
                  <a:gd name="T15" fmla="*/ 33 h 38"/>
                  <a:gd name="T16" fmla="*/ 5 w 10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38">
                    <a:moveTo>
                      <a:pt x="5" y="38"/>
                    </a:moveTo>
                    <a:cubicBezTo>
                      <a:pt x="5" y="38"/>
                      <a:pt x="5" y="38"/>
                      <a:pt x="5" y="38"/>
                    </a:cubicBezTo>
                    <a:cubicBezTo>
                      <a:pt x="2" y="38"/>
                      <a:pt x="0" y="36"/>
                      <a:pt x="0" y="3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6"/>
                      <a:pt x="8" y="38"/>
                      <a:pt x="5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3">
                <a:extLst>
                  <a:ext uri="{FF2B5EF4-FFF2-40B4-BE49-F238E27FC236}">
                    <a16:creationId xmlns:a16="http://schemas.microsoft.com/office/drawing/2014/main" id="{6D517505-6D12-2B5F-5FD4-8A1146B31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1780" y="4115340"/>
                <a:ext cx="38100" cy="512763"/>
              </a:xfrm>
              <a:custGeom>
                <a:avLst/>
                <a:gdLst>
                  <a:gd name="T0" fmla="*/ 5 w 10"/>
                  <a:gd name="T1" fmla="*/ 136 h 136"/>
                  <a:gd name="T2" fmla="*/ 5 w 10"/>
                  <a:gd name="T3" fmla="*/ 136 h 136"/>
                  <a:gd name="T4" fmla="*/ 0 w 10"/>
                  <a:gd name="T5" fmla="*/ 131 h 136"/>
                  <a:gd name="T6" fmla="*/ 0 w 10"/>
                  <a:gd name="T7" fmla="*/ 5 h 136"/>
                  <a:gd name="T8" fmla="*/ 5 w 10"/>
                  <a:gd name="T9" fmla="*/ 0 h 136"/>
                  <a:gd name="T10" fmla="*/ 5 w 10"/>
                  <a:gd name="T11" fmla="*/ 0 h 136"/>
                  <a:gd name="T12" fmla="*/ 10 w 10"/>
                  <a:gd name="T13" fmla="*/ 5 h 136"/>
                  <a:gd name="T14" fmla="*/ 10 w 10"/>
                  <a:gd name="T15" fmla="*/ 131 h 136"/>
                  <a:gd name="T16" fmla="*/ 5 w 10"/>
                  <a:gd name="T17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36">
                    <a:moveTo>
                      <a:pt x="5" y="136"/>
                    </a:moveTo>
                    <a:cubicBezTo>
                      <a:pt x="5" y="136"/>
                      <a:pt x="5" y="136"/>
                      <a:pt x="5" y="136"/>
                    </a:cubicBezTo>
                    <a:cubicBezTo>
                      <a:pt x="2" y="136"/>
                      <a:pt x="0" y="134"/>
                      <a:pt x="0" y="1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131"/>
                      <a:pt x="10" y="131"/>
                      <a:pt x="10" y="131"/>
                    </a:cubicBezTo>
                    <a:cubicBezTo>
                      <a:pt x="10" y="134"/>
                      <a:pt x="8" y="136"/>
                      <a:pt x="5" y="1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4">
                <a:extLst>
                  <a:ext uri="{FF2B5EF4-FFF2-40B4-BE49-F238E27FC236}">
                    <a16:creationId xmlns:a16="http://schemas.microsoft.com/office/drawing/2014/main" id="{B60F6ACF-3F12-14BC-81D7-DF9FE5EFE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5918" y="4210590"/>
                <a:ext cx="36512" cy="323850"/>
              </a:xfrm>
              <a:custGeom>
                <a:avLst/>
                <a:gdLst>
                  <a:gd name="T0" fmla="*/ 5 w 10"/>
                  <a:gd name="T1" fmla="*/ 86 h 86"/>
                  <a:gd name="T2" fmla="*/ 5 w 10"/>
                  <a:gd name="T3" fmla="*/ 86 h 86"/>
                  <a:gd name="T4" fmla="*/ 0 w 10"/>
                  <a:gd name="T5" fmla="*/ 80 h 86"/>
                  <a:gd name="T6" fmla="*/ 0 w 10"/>
                  <a:gd name="T7" fmla="*/ 5 h 86"/>
                  <a:gd name="T8" fmla="*/ 5 w 10"/>
                  <a:gd name="T9" fmla="*/ 0 h 86"/>
                  <a:gd name="T10" fmla="*/ 5 w 10"/>
                  <a:gd name="T11" fmla="*/ 0 h 86"/>
                  <a:gd name="T12" fmla="*/ 10 w 10"/>
                  <a:gd name="T13" fmla="*/ 5 h 86"/>
                  <a:gd name="T14" fmla="*/ 10 w 10"/>
                  <a:gd name="T15" fmla="*/ 80 h 86"/>
                  <a:gd name="T16" fmla="*/ 5 w 10"/>
                  <a:gd name="T1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86">
                    <a:moveTo>
                      <a:pt x="5" y="86"/>
                    </a:moveTo>
                    <a:cubicBezTo>
                      <a:pt x="5" y="86"/>
                      <a:pt x="5" y="86"/>
                      <a:pt x="5" y="86"/>
                    </a:cubicBezTo>
                    <a:cubicBezTo>
                      <a:pt x="2" y="86"/>
                      <a:pt x="0" y="83"/>
                      <a:pt x="0" y="8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80"/>
                      <a:pt x="10" y="80"/>
                      <a:pt x="10" y="80"/>
                    </a:cubicBezTo>
                    <a:cubicBezTo>
                      <a:pt x="10" y="83"/>
                      <a:pt x="8" y="86"/>
                      <a:pt x="5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5">
                <a:extLst>
                  <a:ext uri="{FF2B5EF4-FFF2-40B4-BE49-F238E27FC236}">
                    <a16:creationId xmlns:a16="http://schemas.microsoft.com/office/drawing/2014/main" id="{63D726FC-7F72-8F80-5122-2B059F74C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43705" y="4307427"/>
                <a:ext cx="42862" cy="125413"/>
              </a:xfrm>
              <a:custGeom>
                <a:avLst/>
                <a:gdLst>
                  <a:gd name="T0" fmla="*/ 6 w 11"/>
                  <a:gd name="T1" fmla="*/ 33 h 33"/>
                  <a:gd name="T2" fmla="*/ 6 w 11"/>
                  <a:gd name="T3" fmla="*/ 33 h 33"/>
                  <a:gd name="T4" fmla="*/ 0 w 11"/>
                  <a:gd name="T5" fmla="*/ 28 h 33"/>
                  <a:gd name="T6" fmla="*/ 0 w 11"/>
                  <a:gd name="T7" fmla="*/ 6 h 33"/>
                  <a:gd name="T8" fmla="*/ 6 w 11"/>
                  <a:gd name="T9" fmla="*/ 0 h 33"/>
                  <a:gd name="T10" fmla="*/ 6 w 11"/>
                  <a:gd name="T11" fmla="*/ 0 h 33"/>
                  <a:gd name="T12" fmla="*/ 11 w 11"/>
                  <a:gd name="T13" fmla="*/ 6 h 33"/>
                  <a:gd name="T14" fmla="*/ 11 w 11"/>
                  <a:gd name="T15" fmla="*/ 28 h 33"/>
                  <a:gd name="T16" fmla="*/ 6 w 11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3">
                    <a:moveTo>
                      <a:pt x="6" y="33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3" y="33"/>
                      <a:pt x="0" y="31"/>
                      <a:pt x="0" y="2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1" y="3"/>
                      <a:pt x="11" y="6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31"/>
                      <a:pt x="9" y="33"/>
                      <a:pt x="6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9A08FB6F-67ED-A96B-75D4-B882E79F2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27843" y="4285202"/>
                <a:ext cx="41275" cy="174625"/>
              </a:xfrm>
              <a:custGeom>
                <a:avLst/>
                <a:gdLst>
                  <a:gd name="T0" fmla="*/ 6 w 11"/>
                  <a:gd name="T1" fmla="*/ 46 h 46"/>
                  <a:gd name="T2" fmla="*/ 6 w 11"/>
                  <a:gd name="T3" fmla="*/ 46 h 46"/>
                  <a:gd name="T4" fmla="*/ 0 w 11"/>
                  <a:gd name="T5" fmla="*/ 41 h 46"/>
                  <a:gd name="T6" fmla="*/ 0 w 11"/>
                  <a:gd name="T7" fmla="*/ 5 h 46"/>
                  <a:gd name="T8" fmla="*/ 6 w 11"/>
                  <a:gd name="T9" fmla="*/ 0 h 46"/>
                  <a:gd name="T10" fmla="*/ 6 w 11"/>
                  <a:gd name="T11" fmla="*/ 0 h 46"/>
                  <a:gd name="T12" fmla="*/ 11 w 11"/>
                  <a:gd name="T13" fmla="*/ 5 h 46"/>
                  <a:gd name="T14" fmla="*/ 11 w 11"/>
                  <a:gd name="T15" fmla="*/ 41 h 46"/>
                  <a:gd name="T16" fmla="*/ 6 w 11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6">
                    <a:moveTo>
                      <a:pt x="6" y="46"/>
                    </a:moveTo>
                    <a:cubicBezTo>
                      <a:pt x="6" y="46"/>
                      <a:pt x="6" y="46"/>
                      <a:pt x="6" y="46"/>
                    </a:cubicBezTo>
                    <a:cubicBezTo>
                      <a:pt x="3" y="46"/>
                      <a:pt x="0" y="44"/>
                      <a:pt x="0" y="4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1" y="2"/>
                      <a:pt x="11" y="5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4"/>
                      <a:pt x="9" y="46"/>
                      <a:pt x="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D8C0E3B8-179A-27EE-D4D6-10CC7F3D93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10393" y="4175665"/>
                <a:ext cx="41275" cy="392113"/>
              </a:xfrm>
              <a:custGeom>
                <a:avLst/>
                <a:gdLst>
                  <a:gd name="T0" fmla="*/ 6 w 11"/>
                  <a:gd name="T1" fmla="*/ 104 h 104"/>
                  <a:gd name="T2" fmla="*/ 6 w 11"/>
                  <a:gd name="T3" fmla="*/ 104 h 104"/>
                  <a:gd name="T4" fmla="*/ 0 w 11"/>
                  <a:gd name="T5" fmla="*/ 99 h 104"/>
                  <a:gd name="T6" fmla="*/ 0 w 11"/>
                  <a:gd name="T7" fmla="*/ 5 h 104"/>
                  <a:gd name="T8" fmla="*/ 6 w 11"/>
                  <a:gd name="T9" fmla="*/ 0 h 104"/>
                  <a:gd name="T10" fmla="*/ 6 w 11"/>
                  <a:gd name="T11" fmla="*/ 0 h 104"/>
                  <a:gd name="T12" fmla="*/ 11 w 11"/>
                  <a:gd name="T13" fmla="*/ 5 h 104"/>
                  <a:gd name="T14" fmla="*/ 11 w 11"/>
                  <a:gd name="T15" fmla="*/ 99 h 104"/>
                  <a:gd name="T16" fmla="*/ 6 w 11"/>
                  <a:gd name="T17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04">
                    <a:moveTo>
                      <a:pt x="6" y="104"/>
                    </a:moveTo>
                    <a:cubicBezTo>
                      <a:pt x="6" y="104"/>
                      <a:pt x="6" y="104"/>
                      <a:pt x="6" y="104"/>
                    </a:cubicBezTo>
                    <a:cubicBezTo>
                      <a:pt x="3" y="104"/>
                      <a:pt x="0" y="102"/>
                      <a:pt x="0" y="9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8" y="0"/>
                      <a:pt x="11" y="2"/>
                      <a:pt x="11" y="5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11" y="102"/>
                      <a:pt x="8" y="104"/>
                      <a:pt x="6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8">
                <a:extLst>
                  <a:ext uri="{FF2B5EF4-FFF2-40B4-BE49-F238E27FC236}">
                    <a16:creationId xmlns:a16="http://schemas.microsoft.com/office/drawing/2014/main" id="{8E474B66-5C4D-C5DA-BE12-5298B9C6A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92943" y="4232815"/>
                <a:ext cx="41275" cy="279400"/>
              </a:xfrm>
              <a:custGeom>
                <a:avLst/>
                <a:gdLst>
                  <a:gd name="T0" fmla="*/ 5 w 11"/>
                  <a:gd name="T1" fmla="*/ 74 h 74"/>
                  <a:gd name="T2" fmla="*/ 5 w 11"/>
                  <a:gd name="T3" fmla="*/ 74 h 74"/>
                  <a:gd name="T4" fmla="*/ 0 w 11"/>
                  <a:gd name="T5" fmla="*/ 69 h 74"/>
                  <a:gd name="T6" fmla="*/ 0 w 11"/>
                  <a:gd name="T7" fmla="*/ 5 h 74"/>
                  <a:gd name="T8" fmla="*/ 5 w 11"/>
                  <a:gd name="T9" fmla="*/ 0 h 74"/>
                  <a:gd name="T10" fmla="*/ 5 w 11"/>
                  <a:gd name="T11" fmla="*/ 0 h 74"/>
                  <a:gd name="T12" fmla="*/ 11 w 11"/>
                  <a:gd name="T13" fmla="*/ 5 h 74"/>
                  <a:gd name="T14" fmla="*/ 11 w 11"/>
                  <a:gd name="T15" fmla="*/ 69 h 74"/>
                  <a:gd name="T16" fmla="*/ 5 w 11"/>
                  <a:gd name="T17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74">
                    <a:moveTo>
                      <a:pt x="5" y="74"/>
                    </a:moveTo>
                    <a:cubicBezTo>
                      <a:pt x="5" y="74"/>
                      <a:pt x="5" y="74"/>
                      <a:pt x="5" y="74"/>
                    </a:cubicBezTo>
                    <a:cubicBezTo>
                      <a:pt x="3" y="74"/>
                      <a:pt x="0" y="72"/>
                      <a:pt x="0" y="6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2"/>
                      <a:pt x="11" y="5"/>
                    </a:cubicBezTo>
                    <a:cubicBezTo>
                      <a:pt x="11" y="69"/>
                      <a:pt x="11" y="69"/>
                      <a:pt x="11" y="69"/>
                    </a:cubicBezTo>
                    <a:cubicBezTo>
                      <a:pt x="11" y="72"/>
                      <a:pt x="8" y="74"/>
                      <a:pt x="5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9">
                <a:extLst>
                  <a:ext uri="{FF2B5EF4-FFF2-40B4-BE49-F238E27FC236}">
                    <a16:creationId xmlns:a16="http://schemas.microsoft.com/office/drawing/2014/main" id="{56209E1A-589E-E011-BEA2-F2F0A52A5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5493" y="4307427"/>
                <a:ext cx="42862" cy="125413"/>
              </a:xfrm>
              <a:custGeom>
                <a:avLst/>
                <a:gdLst>
                  <a:gd name="T0" fmla="*/ 5 w 11"/>
                  <a:gd name="T1" fmla="*/ 33 h 33"/>
                  <a:gd name="T2" fmla="*/ 5 w 11"/>
                  <a:gd name="T3" fmla="*/ 33 h 33"/>
                  <a:gd name="T4" fmla="*/ 0 w 11"/>
                  <a:gd name="T5" fmla="*/ 28 h 33"/>
                  <a:gd name="T6" fmla="*/ 0 w 11"/>
                  <a:gd name="T7" fmla="*/ 6 h 33"/>
                  <a:gd name="T8" fmla="*/ 5 w 11"/>
                  <a:gd name="T9" fmla="*/ 0 h 33"/>
                  <a:gd name="T10" fmla="*/ 5 w 11"/>
                  <a:gd name="T11" fmla="*/ 0 h 33"/>
                  <a:gd name="T12" fmla="*/ 11 w 11"/>
                  <a:gd name="T13" fmla="*/ 6 h 33"/>
                  <a:gd name="T14" fmla="*/ 11 w 11"/>
                  <a:gd name="T15" fmla="*/ 28 h 33"/>
                  <a:gd name="T16" fmla="*/ 5 w 11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3">
                    <a:moveTo>
                      <a:pt x="5" y="33"/>
                    </a:moveTo>
                    <a:cubicBezTo>
                      <a:pt x="5" y="33"/>
                      <a:pt x="5" y="33"/>
                      <a:pt x="5" y="33"/>
                    </a:cubicBezTo>
                    <a:cubicBezTo>
                      <a:pt x="2" y="33"/>
                      <a:pt x="0" y="31"/>
                      <a:pt x="0" y="2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3"/>
                      <a:pt x="11" y="6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31"/>
                      <a:pt x="8" y="33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40">
                <a:extLst>
                  <a:ext uri="{FF2B5EF4-FFF2-40B4-BE49-F238E27FC236}">
                    <a16:creationId xmlns:a16="http://schemas.microsoft.com/office/drawing/2014/main" id="{558F8BF9-9F95-047F-EBB7-B9FC83C56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3918" y="4259802"/>
                <a:ext cx="41275" cy="225425"/>
              </a:xfrm>
              <a:custGeom>
                <a:avLst/>
                <a:gdLst>
                  <a:gd name="T0" fmla="*/ 5 w 11"/>
                  <a:gd name="T1" fmla="*/ 60 h 60"/>
                  <a:gd name="T2" fmla="*/ 5 w 11"/>
                  <a:gd name="T3" fmla="*/ 60 h 60"/>
                  <a:gd name="T4" fmla="*/ 0 w 11"/>
                  <a:gd name="T5" fmla="*/ 54 h 60"/>
                  <a:gd name="T6" fmla="*/ 0 w 11"/>
                  <a:gd name="T7" fmla="*/ 5 h 60"/>
                  <a:gd name="T8" fmla="*/ 5 w 11"/>
                  <a:gd name="T9" fmla="*/ 0 h 60"/>
                  <a:gd name="T10" fmla="*/ 5 w 11"/>
                  <a:gd name="T11" fmla="*/ 0 h 60"/>
                  <a:gd name="T12" fmla="*/ 11 w 11"/>
                  <a:gd name="T13" fmla="*/ 5 h 60"/>
                  <a:gd name="T14" fmla="*/ 11 w 11"/>
                  <a:gd name="T15" fmla="*/ 54 h 60"/>
                  <a:gd name="T16" fmla="*/ 5 w 11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60">
                    <a:moveTo>
                      <a:pt x="5" y="60"/>
                    </a:moveTo>
                    <a:cubicBezTo>
                      <a:pt x="5" y="60"/>
                      <a:pt x="5" y="60"/>
                      <a:pt x="5" y="60"/>
                    </a:cubicBezTo>
                    <a:cubicBezTo>
                      <a:pt x="2" y="60"/>
                      <a:pt x="0" y="57"/>
                      <a:pt x="0" y="5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2"/>
                      <a:pt x="11" y="5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1" y="57"/>
                      <a:pt x="8" y="60"/>
                      <a:pt x="5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66D2CB8-B3B6-4C47-D793-795B6756B7F7}"/>
                </a:ext>
              </a:extLst>
            </p:cNvPr>
            <p:cNvGrpSpPr/>
            <p:nvPr/>
          </p:nvGrpSpPr>
          <p:grpSpPr>
            <a:xfrm>
              <a:off x="5672907" y="3919420"/>
              <a:ext cx="400456" cy="234202"/>
              <a:chOff x="11084893" y="4115340"/>
              <a:chExt cx="1130300" cy="512763"/>
            </a:xfrm>
            <a:solidFill>
              <a:schemeClr val="bg1"/>
            </a:solidFill>
          </p:grpSpPr>
          <p:sp>
            <p:nvSpPr>
              <p:cNvPr id="20" name="Freeform 27">
                <a:extLst>
                  <a:ext uri="{FF2B5EF4-FFF2-40B4-BE49-F238E27FC236}">
                    <a16:creationId xmlns:a16="http://schemas.microsoft.com/office/drawing/2014/main" id="{6EF7BE63-5110-7D53-4371-E5B58CDD2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4893" y="4285202"/>
                <a:ext cx="41275" cy="174625"/>
              </a:xfrm>
              <a:custGeom>
                <a:avLst/>
                <a:gdLst>
                  <a:gd name="T0" fmla="*/ 6 w 11"/>
                  <a:gd name="T1" fmla="*/ 46 h 46"/>
                  <a:gd name="T2" fmla="*/ 6 w 11"/>
                  <a:gd name="T3" fmla="*/ 46 h 46"/>
                  <a:gd name="T4" fmla="*/ 0 w 11"/>
                  <a:gd name="T5" fmla="*/ 41 h 46"/>
                  <a:gd name="T6" fmla="*/ 0 w 11"/>
                  <a:gd name="T7" fmla="*/ 5 h 46"/>
                  <a:gd name="T8" fmla="*/ 6 w 11"/>
                  <a:gd name="T9" fmla="*/ 0 h 46"/>
                  <a:gd name="T10" fmla="*/ 6 w 11"/>
                  <a:gd name="T11" fmla="*/ 0 h 46"/>
                  <a:gd name="T12" fmla="*/ 11 w 11"/>
                  <a:gd name="T13" fmla="*/ 5 h 46"/>
                  <a:gd name="T14" fmla="*/ 11 w 11"/>
                  <a:gd name="T15" fmla="*/ 41 h 46"/>
                  <a:gd name="T16" fmla="*/ 6 w 11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6">
                    <a:moveTo>
                      <a:pt x="6" y="46"/>
                    </a:moveTo>
                    <a:cubicBezTo>
                      <a:pt x="6" y="46"/>
                      <a:pt x="6" y="46"/>
                      <a:pt x="6" y="46"/>
                    </a:cubicBezTo>
                    <a:cubicBezTo>
                      <a:pt x="3" y="46"/>
                      <a:pt x="0" y="44"/>
                      <a:pt x="0" y="4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1" y="2"/>
                      <a:pt x="11" y="5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4"/>
                      <a:pt x="9" y="46"/>
                      <a:pt x="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8">
                <a:extLst>
                  <a:ext uri="{FF2B5EF4-FFF2-40B4-BE49-F238E27FC236}">
                    <a16:creationId xmlns:a16="http://schemas.microsoft.com/office/drawing/2014/main" id="{DDB46D8A-BDFE-4FE8-D850-715C86D12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7443" y="4210590"/>
                <a:ext cx="41275" cy="323850"/>
              </a:xfrm>
              <a:custGeom>
                <a:avLst/>
                <a:gdLst>
                  <a:gd name="T0" fmla="*/ 5 w 11"/>
                  <a:gd name="T1" fmla="*/ 86 h 86"/>
                  <a:gd name="T2" fmla="*/ 5 w 11"/>
                  <a:gd name="T3" fmla="*/ 86 h 86"/>
                  <a:gd name="T4" fmla="*/ 0 w 11"/>
                  <a:gd name="T5" fmla="*/ 80 h 86"/>
                  <a:gd name="T6" fmla="*/ 0 w 11"/>
                  <a:gd name="T7" fmla="*/ 5 h 86"/>
                  <a:gd name="T8" fmla="*/ 5 w 11"/>
                  <a:gd name="T9" fmla="*/ 0 h 86"/>
                  <a:gd name="T10" fmla="*/ 5 w 11"/>
                  <a:gd name="T11" fmla="*/ 0 h 86"/>
                  <a:gd name="T12" fmla="*/ 11 w 11"/>
                  <a:gd name="T13" fmla="*/ 5 h 86"/>
                  <a:gd name="T14" fmla="*/ 11 w 11"/>
                  <a:gd name="T15" fmla="*/ 80 h 86"/>
                  <a:gd name="T16" fmla="*/ 5 w 11"/>
                  <a:gd name="T1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86">
                    <a:moveTo>
                      <a:pt x="5" y="86"/>
                    </a:moveTo>
                    <a:cubicBezTo>
                      <a:pt x="5" y="86"/>
                      <a:pt x="5" y="86"/>
                      <a:pt x="5" y="86"/>
                    </a:cubicBezTo>
                    <a:cubicBezTo>
                      <a:pt x="3" y="86"/>
                      <a:pt x="0" y="83"/>
                      <a:pt x="0" y="8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2"/>
                      <a:pt x="11" y="5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1" y="83"/>
                      <a:pt x="8" y="86"/>
                      <a:pt x="5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9">
                <a:extLst>
                  <a:ext uri="{FF2B5EF4-FFF2-40B4-BE49-F238E27FC236}">
                    <a16:creationId xmlns:a16="http://schemas.microsoft.com/office/drawing/2014/main" id="{4924361F-BF86-9957-1068-298D666FE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49993" y="4115340"/>
                <a:ext cx="41275" cy="512763"/>
              </a:xfrm>
              <a:custGeom>
                <a:avLst/>
                <a:gdLst>
                  <a:gd name="T0" fmla="*/ 5 w 11"/>
                  <a:gd name="T1" fmla="*/ 136 h 136"/>
                  <a:gd name="T2" fmla="*/ 5 w 11"/>
                  <a:gd name="T3" fmla="*/ 136 h 136"/>
                  <a:gd name="T4" fmla="*/ 0 w 11"/>
                  <a:gd name="T5" fmla="*/ 131 h 136"/>
                  <a:gd name="T6" fmla="*/ 0 w 11"/>
                  <a:gd name="T7" fmla="*/ 5 h 136"/>
                  <a:gd name="T8" fmla="*/ 5 w 11"/>
                  <a:gd name="T9" fmla="*/ 0 h 136"/>
                  <a:gd name="T10" fmla="*/ 5 w 11"/>
                  <a:gd name="T11" fmla="*/ 0 h 136"/>
                  <a:gd name="T12" fmla="*/ 11 w 11"/>
                  <a:gd name="T13" fmla="*/ 5 h 136"/>
                  <a:gd name="T14" fmla="*/ 11 w 11"/>
                  <a:gd name="T15" fmla="*/ 131 h 136"/>
                  <a:gd name="T16" fmla="*/ 5 w 11"/>
                  <a:gd name="T17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36">
                    <a:moveTo>
                      <a:pt x="5" y="136"/>
                    </a:moveTo>
                    <a:cubicBezTo>
                      <a:pt x="5" y="136"/>
                      <a:pt x="5" y="136"/>
                      <a:pt x="5" y="136"/>
                    </a:cubicBezTo>
                    <a:cubicBezTo>
                      <a:pt x="2" y="136"/>
                      <a:pt x="0" y="134"/>
                      <a:pt x="0" y="1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2"/>
                      <a:pt x="11" y="5"/>
                    </a:cubicBezTo>
                    <a:cubicBezTo>
                      <a:pt x="11" y="131"/>
                      <a:pt x="11" y="131"/>
                      <a:pt x="11" y="131"/>
                    </a:cubicBezTo>
                    <a:cubicBezTo>
                      <a:pt x="11" y="134"/>
                      <a:pt x="8" y="136"/>
                      <a:pt x="5" y="1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30">
                <a:extLst>
                  <a:ext uri="{FF2B5EF4-FFF2-40B4-BE49-F238E27FC236}">
                    <a16:creationId xmlns:a16="http://schemas.microsoft.com/office/drawing/2014/main" id="{7446B436-9053-9DBE-E4A8-7CFA341CF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4130" y="4270915"/>
                <a:ext cx="41275" cy="203200"/>
              </a:xfrm>
              <a:custGeom>
                <a:avLst/>
                <a:gdLst>
                  <a:gd name="T0" fmla="*/ 5 w 11"/>
                  <a:gd name="T1" fmla="*/ 54 h 54"/>
                  <a:gd name="T2" fmla="*/ 5 w 11"/>
                  <a:gd name="T3" fmla="*/ 54 h 54"/>
                  <a:gd name="T4" fmla="*/ 0 w 11"/>
                  <a:gd name="T5" fmla="*/ 49 h 54"/>
                  <a:gd name="T6" fmla="*/ 0 w 11"/>
                  <a:gd name="T7" fmla="*/ 5 h 54"/>
                  <a:gd name="T8" fmla="*/ 5 w 11"/>
                  <a:gd name="T9" fmla="*/ 0 h 54"/>
                  <a:gd name="T10" fmla="*/ 5 w 11"/>
                  <a:gd name="T11" fmla="*/ 0 h 54"/>
                  <a:gd name="T12" fmla="*/ 11 w 11"/>
                  <a:gd name="T13" fmla="*/ 5 h 54"/>
                  <a:gd name="T14" fmla="*/ 11 w 11"/>
                  <a:gd name="T15" fmla="*/ 49 h 54"/>
                  <a:gd name="T16" fmla="*/ 5 w 11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4">
                    <a:moveTo>
                      <a:pt x="5" y="54"/>
                    </a:moveTo>
                    <a:cubicBezTo>
                      <a:pt x="5" y="54"/>
                      <a:pt x="5" y="54"/>
                      <a:pt x="5" y="54"/>
                    </a:cubicBezTo>
                    <a:cubicBezTo>
                      <a:pt x="2" y="54"/>
                      <a:pt x="0" y="52"/>
                      <a:pt x="0" y="4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2"/>
                      <a:pt x="11" y="5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52"/>
                      <a:pt x="8" y="54"/>
                      <a:pt x="5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31">
                <a:extLst>
                  <a:ext uri="{FF2B5EF4-FFF2-40B4-BE49-F238E27FC236}">
                    <a16:creationId xmlns:a16="http://schemas.microsoft.com/office/drawing/2014/main" id="{9801B5EE-2F11-DF82-E158-8392EC8BE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6680" y="4210590"/>
                <a:ext cx="38100" cy="323850"/>
              </a:xfrm>
              <a:custGeom>
                <a:avLst/>
                <a:gdLst>
                  <a:gd name="T0" fmla="*/ 5 w 10"/>
                  <a:gd name="T1" fmla="*/ 86 h 86"/>
                  <a:gd name="T2" fmla="*/ 5 w 10"/>
                  <a:gd name="T3" fmla="*/ 86 h 86"/>
                  <a:gd name="T4" fmla="*/ 0 w 10"/>
                  <a:gd name="T5" fmla="*/ 80 h 86"/>
                  <a:gd name="T6" fmla="*/ 0 w 10"/>
                  <a:gd name="T7" fmla="*/ 5 h 86"/>
                  <a:gd name="T8" fmla="*/ 5 w 10"/>
                  <a:gd name="T9" fmla="*/ 0 h 86"/>
                  <a:gd name="T10" fmla="*/ 5 w 10"/>
                  <a:gd name="T11" fmla="*/ 0 h 86"/>
                  <a:gd name="T12" fmla="*/ 10 w 10"/>
                  <a:gd name="T13" fmla="*/ 5 h 86"/>
                  <a:gd name="T14" fmla="*/ 10 w 10"/>
                  <a:gd name="T15" fmla="*/ 80 h 86"/>
                  <a:gd name="T16" fmla="*/ 5 w 10"/>
                  <a:gd name="T1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86">
                    <a:moveTo>
                      <a:pt x="5" y="86"/>
                    </a:moveTo>
                    <a:cubicBezTo>
                      <a:pt x="5" y="86"/>
                      <a:pt x="5" y="86"/>
                      <a:pt x="5" y="86"/>
                    </a:cubicBezTo>
                    <a:cubicBezTo>
                      <a:pt x="2" y="86"/>
                      <a:pt x="0" y="83"/>
                      <a:pt x="0" y="8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80"/>
                      <a:pt x="10" y="80"/>
                      <a:pt x="10" y="80"/>
                    </a:cubicBezTo>
                    <a:cubicBezTo>
                      <a:pt x="10" y="83"/>
                      <a:pt x="8" y="86"/>
                      <a:pt x="5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32">
                <a:extLst>
                  <a:ext uri="{FF2B5EF4-FFF2-40B4-BE49-F238E27FC236}">
                    <a16:creationId xmlns:a16="http://schemas.microsoft.com/office/drawing/2014/main" id="{2D555FBD-AAC4-B542-2BFF-840A167F8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99230" y="4301077"/>
                <a:ext cx="38100" cy="142875"/>
              </a:xfrm>
              <a:custGeom>
                <a:avLst/>
                <a:gdLst>
                  <a:gd name="T0" fmla="*/ 5 w 10"/>
                  <a:gd name="T1" fmla="*/ 38 h 38"/>
                  <a:gd name="T2" fmla="*/ 5 w 10"/>
                  <a:gd name="T3" fmla="*/ 38 h 38"/>
                  <a:gd name="T4" fmla="*/ 0 w 10"/>
                  <a:gd name="T5" fmla="*/ 33 h 38"/>
                  <a:gd name="T6" fmla="*/ 0 w 10"/>
                  <a:gd name="T7" fmla="*/ 5 h 38"/>
                  <a:gd name="T8" fmla="*/ 5 w 10"/>
                  <a:gd name="T9" fmla="*/ 0 h 38"/>
                  <a:gd name="T10" fmla="*/ 5 w 10"/>
                  <a:gd name="T11" fmla="*/ 0 h 38"/>
                  <a:gd name="T12" fmla="*/ 10 w 10"/>
                  <a:gd name="T13" fmla="*/ 5 h 38"/>
                  <a:gd name="T14" fmla="*/ 10 w 10"/>
                  <a:gd name="T15" fmla="*/ 33 h 38"/>
                  <a:gd name="T16" fmla="*/ 5 w 10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38">
                    <a:moveTo>
                      <a:pt x="5" y="38"/>
                    </a:moveTo>
                    <a:cubicBezTo>
                      <a:pt x="5" y="38"/>
                      <a:pt x="5" y="38"/>
                      <a:pt x="5" y="38"/>
                    </a:cubicBezTo>
                    <a:cubicBezTo>
                      <a:pt x="2" y="38"/>
                      <a:pt x="0" y="36"/>
                      <a:pt x="0" y="3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6"/>
                      <a:pt x="8" y="38"/>
                      <a:pt x="5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33">
                <a:extLst>
                  <a:ext uri="{FF2B5EF4-FFF2-40B4-BE49-F238E27FC236}">
                    <a16:creationId xmlns:a16="http://schemas.microsoft.com/office/drawing/2014/main" id="{BD161ED9-352E-E3BA-738E-550425C1C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1780" y="4115340"/>
                <a:ext cx="38100" cy="512763"/>
              </a:xfrm>
              <a:custGeom>
                <a:avLst/>
                <a:gdLst>
                  <a:gd name="T0" fmla="*/ 5 w 10"/>
                  <a:gd name="T1" fmla="*/ 136 h 136"/>
                  <a:gd name="T2" fmla="*/ 5 w 10"/>
                  <a:gd name="T3" fmla="*/ 136 h 136"/>
                  <a:gd name="T4" fmla="*/ 0 w 10"/>
                  <a:gd name="T5" fmla="*/ 131 h 136"/>
                  <a:gd name="T6" fmla="*/ 0 w 10"/>
                  <a:gd name="T7" fmla="*/ 5 h 136"/>
                  <a:gd name="T8" fmla="*/ 5 w 10"/>
                  <a:gd name="T9" fmla="*/ 0 h 136"/>
                  <a:gd name="T10" fmla="*/ 5 w 10"/>
                  <a:gd name="T11" fmla="*/ 0 h 136"/>
                  <a:gd name="T12" fmla="*/ 10 w 10"/>
                  <a:gd name="T13" fmla="*/ 5 h 136"/>
                  <a:gd name="T14" fmla="*/ 10 w 10"/>
                  <a:gd name="T15" fmla="*/ 131 h 136"/>
                  <a:gd name="T16" fmla="*/ 5 w 10"/>
                  <a:gd name="T17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36">
                    <a:moveTo>
                      <a:pt x="5" y="136"/>
                    </a:moveTo>
                    <a:cubicBezTo>
                      <a:pt x="5" y="136"/>
                      <a:pt x="5" y="136"/>
                      <a:pt x="5" y="136"/>
                    </a:cubicBezTo>
                    <a:cubicBezTo>
                      <a:pt x="2" y="136"/>
                      <a:pt x="0" y="134"/>
                      <a:pt x="0" y="13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131"/>
                      <a:pt x="10" y="131"/>
                      <a:pt x="10" y="131"/>
                    </a:cubicBezTo>
                    <a:cubicBezTo>
                      <a:pt x="10" y="134"/>
                      <a:pt x="8" y="136"/>
                      <a:pt x="5" y="1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34">
                <a:extLst>
                  <a:ext uri="{FF2B5EF4-FFF2-40B4-BE49-F238E27FC236}">
                    <a16:creationId xmlns:a16="http://schemas.microsoft.com/office/drawing/2014/main" id="{BFD11C7E-E5EA-10CA-8DC7-68875C50E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5918" y="4210590"/>
                <a:ext cx="36512" cy="323850"/>
              </a:xfrm>
              <a:custGeom>
                <a:avLst/>
                <a:gdLst>
                  <a:gd name="T0" fmla="*/ 5 w 10"/>
                  <a:gd name="T1" fmla="*/ 86 h 86"/>
                  <a:gd name="T2" fmla="*/ 5 w 10"/>
                  <a:gd name="T3" fmla="*/ 86 h 86"/>
                  <a:gd name="T4" fmla="*/ 0 w 10"/>
                  <a:gd name="T5" fmla="*/ 80 h 86"/>
                  <a:gd name="T6" fmla="*/ 0 w 10"/>
                  <a:gd name="T7" fmla="*/ 5 h 86"/>
                  <a:gd name="T8" fmla="*/ 5 w 10"/>
                  <a:gd name="T9" fmla="*/ 0 h 86"/>
                  <a:gd name="T10" fmla="*/ 5 w 10"/>
                  <a:gd name="T11" fmla="*/ 0 h 86"/>
                  <a:gd name="T12" fmla="*/ 10 w 10"/>
                  <a:gd name="T13" fmla="*/ 5 h 86"/>
                  <a:gd name="T14" fmla="*/ 10 w 10"/>
                  <a:gd name="T15" fmla="*/ 80 h 86"/>
                  <a:gd name="T16" fmla="*/ 5 w 10"/>
                  <a:gd name="T1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86">
                    <a:moveTo>
                      <a:pt x="5" y="86"/>
                    </a:moveTo>
                    <a:cubicBezTo>
                      <a:pt x="5" y="86"/>
                      <a:pt x="5" y="86"/>
                      <a:pt x="5" y="86"/>
                    </a:cubicBezTo>
                    <a:cubicBezTo>
                      <a:pt x="2" y="86"/>
                      <a:pt x="0" y="83"/>
                      <a:pt x="0" y="8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80"/>
                      <a:pt x="10" y="80"/>
                      <a:pt x="10" y="80"/>
                    </a:cubicBezTo>
                    <a:cubicBezTo>
                      <a:pt x="10" y="83"/>
                      <a:pt x="8" y="86"/>
                      <a:pt x="5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5">
                <a:extLst>
                  <a:ext uri="{FF2B5EF4-FFF2-40B4-BE49-F238E27FC236}">
                    <a16:creationId xmlns:a16="http://schemas.microsoft.com/office/drawing/2014/main" id="{44164442-E865-1DFF-D775-6D48C03B2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43705" y="4307427"/>
                <a:ext cx="42862" cy="125413"/>
              </a:xfrm>
              <a:custGeom>
                <a:avLst/>
                <a:gdLst>
                  <a:gd name="T0" fmla="*/ 6 w 11"/>
                  <a:gd name="T1" fmla="*/ 33 h 33"/>
                  <a:gd name="T2" fmla="*/ 6 w 11"/>
                  <a:gd name="T3" fmla="*/ 33 h 33"/>
                  <a:gd name="T4" fmla="*/ 0 w 11"/>
                  <a:gd name="T5" fmla="*/ 28 h 33"/>
                  <a:gd name="T6" fmla="*/ 0 w 11"/>
                  <a:gd name="T7" fmla="*/ 6 h 33"/>
                  <a:gd name="T8" fmla="*/ 6 w 11"/>
                  <a:gd name="T9" fmla="*/ 0 h 33"/>
                  <a:gd name="T10" fmla="*/ 6 w 11"/>
                  <a:gd name="T11" fmla="*/ 0 h 33"/>
                  <a:gd name="T12" fmla="*/ 11 w 11"/>
                  <a:gd name="T13" fmla="*/ 6 h 33"/>
                  <a:gd name="T14" fmla="*/ 11 w 11"/>
                  <a:gd name="T15" fmla="*/ 28 h 33"/>
                  <a:gd name="T16" fmla="*/ 6 w 11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3">
                    <a:moveTo>
                      <a:pt x="6" y="33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3" y="33"/>
                      <a:pt x="0" y="31"/>
                      <a:pt x="0" y="2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1" y="3"/>
                      <a:pt x="11" y="6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31"/>
                      <a:pt x="9" y="33"/>
                      <a:pt x="6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36">
                <a:extLst>
                  <a:ext uri="{FF2B5EF4-FFF2-40B4-BE49-F238E27FC236}">
                    <a16:creationId xmlns:a16="http://schemas.microsoft.com/office/drawing/2014/main" id="{0A3CE6D4-358E-5005-BECE-2BA913452E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27843" y="4285202"/>
                <a:ext cx="41275" cy="174625"/>
              </a:xfrm>
              <a:custGeom>
                <a:avLst/>
                <a:gdLst>
                  <a:gd name="T0" fmla="*/ 6 w 11"/>
                  <a:gd name="T1" fmla="*/ 46 h 46"/>
                  <a:gd name="T2" fmla="*/ 6 w 11"/>
                  <a:gd name="T3" fmla="*/ 46 h 46"/>
                  <a:gd name="T4" fmla="*/ 0 w 11"/>
                  <a:gd name="T5" fmla="*/ 41 h 46"/>
                  <a:gd name="T6" fmla="*/ 0 w 11"/>
                  <a:gd name="T7" fmla="*/ 5 h 46"/>
                  <a:gd name="T8" fmla="*/ 6 w 11"/>
                  <a:gd name="T9" fmla="*/ 0 h 46"/>
                  <a:gd name="T10" fmla="*/ 6 w 11"/>
                  <a:gd name="T11" fmla="*/ 0 h 46"/>
                  <a:gd name="T12" fmla="*/ 11 w 11"/>
                  <a:gd name="T13" fmla="*/ 5 h 46"/>
                  <a:gd name="T14" fmla="*/ 11 w 11"/>
                  <a:gd name="T15" fmla="*/ 41 h 46"/>
                  <a:gd name="T16" fmla="*/ 6 w 11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6">
                    <a:moveTo>
                      <a:pt x="6" y="46"/>
                    </a:moveTo>
                    <a:cubicBezTo>
                      <a:pt x="6" y="46"/>
                      <a:pt x="6" y="46"/>
                      <a:pt x="6" y="46"/>
                    </a:cubicBezTo>
                    <a:cubicBezTo>
                      <a:pt x="3" y="46"/>
                      <a:pt x="0" y="44"/>
                      <a:pt x="0" y="4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1" y="2"/>
                      <a:pt x="11" y="5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4"/>
                      <a:pt x="9" y="46"/>
                      <a:pt x="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37">
                <a:extLst>
                  <a:ext uri="{FF2B5EF4-FFF2-40B4-BE49-F238E27FC236}">
                    <a16:creationId xmlns:a16="http://schemas.microsoft.com/office/drawing/2014/main" id="{EF9355CB-DF8B-5439-4F38-218969894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10393" y="4175665"/>
                <a:ext cx="41275" cy="392113"/>
              </a:xfrm>
              <a:custGeom>
                <a:avLst/>
                <a:gdLst>
                  <a:gd name="T0" fmla="*/ 6 w 11"/>
                  <a:gd name="T1" fmla="*/ 104 h 104"/>
                  <a:gd name="T2" fmla="*/ 6 w 11"/>
                  <a:gd name="T3" fmla="*/ 104 h 104"/>
                  <a:gd name="T4" fmla="*/ 0 w 11"/>
                  <a:gd name="T5" fmla="*/ 99 h 104"/>
                  <a:gd name="T6" fmla="*/ 0 w 11"/>
                  <a:gd name="T7" fmla="*/ 5 h 104"/>
                  <a:gd name="T8" fmla="*/ 6 w 11"/>
                  <a:gd name="T9" fmla="*/ 0 h 104"/>
                  <a:gd name="T10" fmla="*/ 6 w 11"/>
                  <a:gd name="T11" fmla="*/ 0 h 104"/>
                  <a:gd name="T12" fmla="*/ 11 w 11"/>
                  <a:gd name="T13" fmla="*/ 5 h 104"/>
                  <a:gd name="T14" fmla="*/ 11 w 11"/>
                  <a:gd name="T15" fmla="*/ 99 h 104"/>
                  <a:gd name="T16" fmla="*/ 6 w 11"/>
                  <a:gd name="T17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04">
                    <a:moveTo>
                      <a:pt x="6" y="104"/>
                    </a:moveTo>
                    <a:cubicBezTo>
                      <a:pt x="6" y="104"/>
                      <a:pt x="6" y="104"/>
                      <a:pt x="6" y="104"/>
                    </a:cubicBezTo>
                    <a:cubicBezTo>
                      <a:pt x="3" y="104"/>
                      <a:pt x="0" y="102"/>
                      <a:pt x="0" y="9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8" y="0"/>
                      <a:pt x="11" y="2"/>
                      <a:pt x="11" y="5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11" y="102"/>
                      <a:pt x="8" y="104"/>
                      <a:pt x="6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8">
                <a:extLst>
                  <a:ext uri="{FF2B5EF4-FFF2-40B4-BE49-F238E27FC236}">
                    <a16:creationId xmlns:a16="http://schemas.microsoft.com/office/drawing/2014/main" id="{B4CD4730-0AB5-AB34-B5D3-7C54C5310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92943" y="4232815"/>
                <a:ext cx="41275" cy="279400"/>
              </a:xfrm>
              <a:custGeom>
                <a:avLst/>
                <a:gdLst>
                  <a:gd name="T0" fmla="*/ 5 w 11"/>
                  <a:gd name="T1" fmla="*/ 74 h 74"/>
                  <a:gd name="T2" fmla="*/ 5 w 11"/>
                  <a:gd name="T3" fmla="*/ 74 h 74"/>
                  <a:gd name="T4" fmla="*/ 0 w 11"/>
                  <a:gd name="T5" fmla="*/ 69 h 74"/>
                  <a:gd name="T6" fmla="*/ 0 w 11"/>
                  <a:gd name="T7" fmla="*/ 5 h 74"/>
                  <a:gd name="T8" fmla="*/ 5 w 11"/>
                  <a:gd name="T9" fmla="*/ 0 h 74"/>
                  <a:gd name="T10" fmla="*/ 5 w 11"/>
                  <a:gd name="T11" fmla="*/ 0 h 74"/>
                  <a:gd name="T12" fmla="*/ 11 w 11"/>
                  <a:gd name="T13" fmla="*/ 5 h 74"/>
                  <a:gd name="T14" fmla="*/ 11 w 11"/>
                  <a:gd name="T15" fmla="*/ 69 h 74"/>
                  <a:gd name="T16" fmla="*/ 5 w 11"/>
                  <a:gd name="T17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74">
                    <a:moveTo>
                      <a:pt x="5" y="74"/>
                    </a:moveTo>
                    <a:cubicBezTo>
                      <a:pt x="5" y="74"/>
                      <a:pt x="5" y="74"/>
                      <a:pt x="5" y="74"/>
                    </a:cubicBezTo>
                    <a:cubicBezTo>
                      <a:pt x="3" y="74"/>
                      <a:pt x="0" y="72"/>
                      <a:pt x="0" y="6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2"/>
                      <a:pt x="11" y="5"/>
                    </a:cubicBezTo>
                    <a:cubicBezTo>
                      <a:pt x="11" y="69"/>
                      <a:pt x="11" y="69"/>
                      <a:pt x="11" y="69"/>
                    </a:cubicBezTo>
                    <a:cubicBezTo>
                      <a:pt x="11" y="72"/>
                      <a:pt x="8" y="74"/>
                      <a:pt x="5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9">
                <a:extLst>
                  <a:ext uri="{FF2B5EF4-FFF2-40B4-BE49-F238E27FC236}">
                    <a16:creationId xmlns:a16="http://schemas.microsoft.com/office/drawing/2014/main" id="{B87CD36C-D3A9-3780-D047-23682299A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5493" y="4307427"/>
                <a:ext cx="42862" cy="125413"/>
              </a:xfrm>
              <a:custGeom>
                <a:avLst/>
                <a:gdLst>
                  <a:gd name="T0" fmla="*/ 5 w 11"/>
                  <a:gd name="T1" fmla="*/ 33 h 33"/>
                  <a:gd name="T2" fmla="*/ 5 w 11"/>
                  <a:gd name="T3" fmla="*/ 33 h 33"/>
                  <a:gd name="T4" fmla="*/ 0 w 11"/>
                  <a:gd name="T5" fmla="*/ 28 h 33"/>
                  <a:gd name="T6" fmla="*/ 0 w 11"/>
                  <a:gd name="T7" fmla="*/ 6 h 33"/>
                  <a:gd name="T8" fmla="*/ 5 w 11"/>
                  <a:gd name="T9" fmla="*/ 0 h 33"/>
                  <a:gd name="T10" fmla="*/ 5 w 11"/>
                  <a:gd name="T11" fmla="*/ 0 h 33"/>
                  <a:gd name="T12" fmla="*/ 11 w 11"/>
                  <a:gd name="T13" fmla="*/ 6 h 33"/>
                  <a:gd name="T14" fmla="*/ 11 w 11"/>
                  <a:gd name="T15" fmla="*/ 28 h 33"/>
                  <a:gd name="T16" fmla="*/ 5 w 11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3">
                    <a:moveTo>
                      <a:pt x="5" y="33"/>
                    </a:moveTo>
                    <a:cubicBezTo>
                      <a:pt x="5" y="33"/>
                      <a:pt x="5" y="33"/>
                      <a:pt x="5" y="33"/>
                    </a:cubicBezTo>
                    <a:cubicBezTo>
                      <a:pt x="2" y="33"/>
                      <a:pt x="0" y="31"/>
                      <a:pt x="0" y="2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3"/>
                      <a:pt x="11" y="6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31"/>
                      <a:pt x="8" y="33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40">
                <a:extLst>
                  <a:ext uri="{FF2B5EF4-FFF2-40B4-BE49-F238E27FC236}">
                    <a16:creationId xmlns:a16="http://schemas.microsoft.com/office/drawing/2014/main" id="{761CDA66-1B4E-7604-2415-599AC7C35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3918" y="4259802"/>
                <a:ext cx="41275" cy="225425"/>
              </a:xfrm>
              <a:custGeom>
                <a:avLst/>
                <a:gdLst>
                  <a:gd name="T0" fmla="*/ 5 w 11"/>
                  <a:gd name="T1" fmla="*/ 60 h 60"/>
                  <a:gd name="T2" fmla="*/ 5 w 11"/>
                  <a:gd name="T3" fmla="*/ 60 h 60"/>
                  <a:gd name="T4" fmla="*/ 0 w 11"/>
                  <a:gd name="T5" fmla="*/ 54 h 60"/>
                  <a:gd name="T6" fmla="*/ 0 w 11"/>
                  <a:gd name="T7" fmla="*/ 5 h 60"/>
                  <a:gd name="T8" fmla="*/ 5 w 11"/>
                  <a:gd name="T9" fmla="*/ 0 h 60"/>
                  <a:gd name="T10" fmla="*/ 5 w 11"/>
                  <a:gd name="T11" fmla="*/ 0 h 60"/>
                  <a:gd name="T12" fmla="*/ 11 w 11"/>
                  <a:gd name="T13" fmla="*/ 5 h 60"/>
                  <a:gd name="T14" fmla="*/ 11 w 11"/>
                  <a:gd name="T15" fmla="*/ 54 h 60"/>
                  <a:gd name="T16" fmla="*/ 5 w 11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60">
                    <a:moveTo>
                      <a:pt x="5" y="60"/>
                    </a:moveTo>
                    <a:cubicBezTo>
                      <a:pt x="5" y="60"/>
                      <a:pt x="5" y="60"/>
                      <a:pt x="5" y="60"/>
                    </a:cubicBezTo>
                    <a:cubicBezTo>
                      <a:pt x="2" y="60"/>
                      <a:pt x="0" y="57"/>
                      <a:pt x="0" y="5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2"/>
                      <a:pt x="11" y="5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1" y="57"/>
                      <a:pt x="8" y="60"/>
                      <a:pt x="5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67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3B1795-07FF-4D64-B44D-B10A7A3FC5A4}"/>
              </a:ext>
            </a:extLst>
          </p:cNvPr>
          <p:cNvSpPr txBox="1"/>
          <p:nvPr/>
        </p:nvSpPr>
        <p:spPr>
          <a:xfrm>
            <a:off x="5634318" y="1029291"/>
            <a:ext cx="280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4"/>
                </a:solidFill>
                <a:latin typeface="Montserrat Black" panose="00000A00000000000000" pitchFamily="2" charset="0"/>
              </a:rPr>
              <a:t>Benefits</a:t>
            </a:r>
          </a:p>
        </p:txBody>
      </p:sp>
      <p:pic>
        <p:nvPicPr>
          <p:cNvPr id="7" name="Picture 6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454F0853-C09F-0C73-6D3A-4AC876995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7543"/>
            <a:ext cx="5290457" cy="52904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355BB9-6774-6E93-B8FA-9C1BD3CB47CF}"/>
              </a:ext>
            </a:extLst>
          </p:cNvPr>
          <p:cNvSpPr txBox="1"/>
          <p:nvPr/>
        </p:nvSpPr>
        <p:spPr>
          <a:xfrm>
            <a:off x="5540188" y="1875098"/>
            <a:ext cx="574189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Nunito Sans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anose="00000500000000000000" pitchFamily="2" charset="0"/>
              </a:rPr>
              <a:t>No Hardware Cost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anose="00000500000000000000" pitchFamily="2" charset="0"/>
              </a:rPr>
              <a:t>Easy Remote Set Up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anose="00000500000000000000" pitchFamily="2" charset="0"/>
              </a:rPr>
              <a:t>NO Barcodes To Setup or Maintain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anose="00000500000000000000" pitchFamily="2" charset="0"/>
              </a:rPr>
              <a:t>Hands Free User Interface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anose="00000500000000000000" pitchFamily="2" charset="0"/>
              </a:rPr>
              <a:t>MOBILITY! No Need for Wi-Fi to Use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anose="00000500000000000000" pitchFamily="2" charset="0"/>
              </a:rPr>
              <a:t>No More Writing Orders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Nunito Sans" panose="00000500000000000000" pitchFamily="2" charset="0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064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157">
            <a:extLst>
              <a:ext uri="{FF2B5EF4-FFF2-40B4-BE49-F238E27FC236}">
                <a16:creationId xmlns:a16="http://schemas.microsoft.com/office/drawing/2014/main" id="{9347B446-1A21-4D0D-AEDC-A7E101E8157C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159" name="Graphic 6">
            <a:extLst>
              <a:ext uri="{FF2B5EF4-FFF2-40B4-BE49-F238E27FC236}">
                <a16:creationId xmlns:a16="http://schemas.microsoft.com/office/drawing/2014/main" id="{D825037C-B429-43E8-8171-5CD9E93B6A2F}"/>
              </a:ext>
            </a:extLst>
          </p:cNvPr>
          <p:cNvSpPr/>
          <p:nvPr/>
        </p:nvSpPr>
        <p:spPr>
          <a:xfrm>
            <a:off x="1348959" y="1153580"/>
            <a:ext cx="7482498" cy="5319894"/>
          </a:xfrm>
          <a:custGeom>
            <a:avLst/>
            <a:gdLst>
              <a:gd name="connsiteX0" fmla="*/ 19116 w 2664208"/>
              <a:gd name="connsiteY0" fmla="*/ 14288 h 2421483"/>
              <a:gd name="connsiteX1" fmla="*/ 2598486 w 2664208"/>
              <a:gd name="connsiteY1" fmla="*/ 0 h 2421483"/>
              <a:gd name="connsiteX2" fmla="*/ 2617536 w 2664208"/>
              <a:gd name="connsiteY2" fmla="*/ 19050 h 2421483"/>
              <a:gd name="connsiteX3" fmla="*/ 2664209 w 2664208"/>
              <a:gd name="connsiteY3" fmla="*/ 1459230 h 2421483"/>
              <a:gd name="connsiteX4" fmla="*/ 2646111 w 2664208"/>
              <a:gd name="connsiteY4" fmla="*/ 1479233 h 2421483"/>
              <a:gd name="connsiteX5" fmla="*/ 598236 w 2664208"/>
              <a:gd name="connsiteY5" fmla="*/ 1561148 h 2421483"/>
              <a:gd name="connsiteX6" fmla="*/ 582996 w 2664208"/>
              <a:gd name="connsiteY6" fmla="*/ 1590675 h 2421483"/>
              <a:gd name="connsiteX7" fmla="*/ 717298 w 2664208"/>
              <a:gd name="connsiteY7" fmla="*/ 1792605 h 2421483"/>
              <a:gd name="connsiteX8" fmla="*/ 716346 w 2664208"/>
              <a:gd name="connsiteY8" fmla="*/ 1815465 h 2421483"/>
              <a:gd name="connsiteX9" fmla="*/ 565851 w 2664208"/>
              <a:gd name="connsiteY9" fmla="*/ 2005965 h 2421483"/>
              <a:gd name="connsiteX10" fmla="*/ 565851 w 2664208"/>
              <a:gd name="connsiteY10" fmla="*/ 2028825 h 2421483"/>
              <a:gd name="connsiteX11" fmla="*/ 830646 w 2664208"/>
              <a:gd name="connsiteY11" fmla="*/ 2390775 h 2421483"/>
              <a:gd name="connsiteX12" fmla="*/ 803023 w 2664208"/>
              <a:gd name="connsiteY12" fmla="*/ 2416493 h 2421483"/>
              <a:gd name="connsiteX13" fmla="*/ 369636 w 2664208"/>
              <a:gd name="connsiteY13" fmla="*/ 2046923 h 2421483"/>
              <a:gd name="connsiteX14" fmla="*/ 366778 w 2664208"/>
              <a:gd name="connsiteY14" fmla="*/ 2021205 h 2421483"/>
              <a:gd name="connsiteX15" fmla="*/ 494413 w 2664208"/>
              <a:gd name="connsiteY15" fmla="*/ 1844040 h 2421483"/>
              <a:gd name="connsiteX16" fmla="*/ 488698 w 2664208"/>
              <a:gd name="connsiteY16" fmla="*/ 1816418 h 2421483"/>
              <a:gd name="connsiteX17" fmla="*/ 88648 w 2664208"/>
              <a:gd name="connsiteY17" fmla="*/ 1585913 h 2421483"/>
              <a:gd name="connsiteX18" fmla="*/ 79123 w 2664208"/>
              <a:gd name="connsiteY18" fmla="*/ 1570673 h 2421483"/>
              <a:gd name="connsiteX19" fmla="*/ 66 w 2664208"/>
              <a:gd name="connsiteY19" fmla="*/ 34290 h 2421483"/>
              <a:gd name="connsiteX20" fmla="*/ 19116 w 2664208"/>
              <a:gd name="connsiteY20" fmla="*/ 14288 h 242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64208" h="2421483">
                <a:moveTo>
                  <a:pt x="19116" y="14288"/>
                </a:moveTo>
                <a:lnTo>
                  <a:pt x="2598486" y="0"/>
                </a:lnTo>
                <a:cubicBezTo>
                  <a:pt x="2608963" y="0"/>
                  <a:pt x="2617536" y="8573"/>
                  <a:pt x="2617536" y="19050"/>
                </a:cubicBezTo>
                <a:lnTo>
                  <a:pt x="2664209" y="1459230"/>
                </a:lnTo>
                <a:cubicBezTo>
                  <a:pt x="2664209" y="1469708"/>
                  <a:pt x="2656588" y="1478280"/>
                  <a:pt x="2646111" y="1479233"/>
                </a:cubicBezTo>
                <a:lnTo>
                  <a:pt x="598236" y="1561148"/>
                </a:lnTo>
                <a:cubicBezTo>
                  <a:pt x="582996" y="1562100"/>
                  <a:pt x="574423" y="1578293"/>
                  <a:pt x="582996" y="1590675"/>
                </a:cubicBezTo>
                <a:lnTo>
                  <a:pt x="717298" y="1792605"/>
                </a:lnTo>
                <a:cubicBezTo>
                  <a:pt x="722061" y="1799273"/>
                  <a:pt x="721108" y="1808798"/>
                  <a:pt x="716346" y="1815465"/>
                </a:cubicBezTo>
                <a:lnTo>
                  <a:pt x="565851" y="2005965"/>
                </a:lnTo>
                <a:cubicBezTo>
                  <a:pt x="560136" y="2012633"/>
                  <a:pt x="560136" y="2022158"/>
                  <a:pt x="565851" y="2028825"/>
                </a:cubicBezTo>
                <a:lnTo>
                  <a:pt x="830646" y="2390775"/>
                </a:lnTo>
                <a:cubicBezTo>
                  <a:pt x="843981" y="2408873"/>
                  <a:pt x="820168" y="2431733"/>
                  <a:pt x="803023" y="2416493"/>
                </a:cubicBezTo>
                <a:lnTo>
                  <a:pt x="369636" y="2046923"/>
                </a:lnTo>
                <a:cubicBezTo>
                  <a:pt x="362016" y="2040255"/>
                  <a:pt x="361063" y="2028825"/>
                  <a:pt x="366778" y="2021205"/>
                </a:cubicBezTo>
                <a:lnTo>
                  <a:pt x="494413" y="1844040"/>
                </a:lnTo>
                <a:cubicBezTo>
                  <a:pt x="501081" y="1834515"/>
                  <a:pt x="498223" y="1822133"/>
                  <a:pt x="488698" y="1816418"/>
                </a:cubicBezTo>
                <a:lnTo>
                  <a:pt x="88648" y="1585913"/>
                </a:lnTo>
                <a:cubicBezTo>
                  <a:pt x="82933" y="1583055"/>
                  <a:pt x="79123" y="1576388"/>
                  <a:pt x="79123" y="1570673"/>
                </a:cubicBezTo>
                <a:lnTo>
                  <a:pt x="66" y="34290"/>
                </a:lnTo>
                <a:cubicBezTo>
                  <a:pt x="-887" y="23813"/>
                  <a:pt x="8638" y="14288"/>
                  <a:pt x="19116" y="1428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57150" cap="flat">
            <a:noFill/>
            <a:prstDash val="solid"/>
            <a:miter/>
          </a:ln>
          <a:effectLst>
            <a:outerShdw blurRad="533400" dist="342900" dir="5400000" algn="t" rotWithShape="0">
              <a:prstClr val="black">
                <a:alpha val="9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Graphic 6">
            <a:extLst>
              <a:ext uri="{FF2B5EF4-FFF2-40B4-BE49-F238E27FC236}">
                <a16:creationId xmlns:a16="http://schemas.microsoft.com/office/drawing/2014/main" id="{8EA207A2-0EC1-437E-8A0F-28ADB4812E7A}"/>
              </a:ext>
            </a:extLst>
          </p:cNvPr>
          <p:cNvSpPr/>
          <p:nvPr/>
        </p:nvSpPr>
        <p:spPr>
          <a:xfrm>
            <a:off x="884262" y="769053"/>
            <a:ext cx="7482498" cy="5319894"/>
          </a:xfrm>
          <a:custGeom>
            <a:avLst/>
            <a:gdLst>
              <a:gd name="connsiteX0" fmla="*/ 19116 w 2664208"/>
              <a:gd name="connsiteY0" fmla="*/ 14288 h 2421483"/>
              <a:gd name="connsiteX1" fmla="*/ 2598486 w 2664208"/>
              <a:gd name="connsiteY1" fmla="*/ 0 h 2421483"/>
              <a:gd name="connsiteX2" fmla="*/ 2617536 w 2664208"/>
              <a:gd name="connsiteY2" fmla="*/ 19050 h 2421483"/>
              <a:gd name="connsiteX3" fmla="*/ 2664209 w 2664208"/>
              <a:gd name="connsiteY3" fmla="*/ 1459230 h 2421483"/>
              <a:gd name="connsiteX4" fmla="*/ 2646111 w 2664208"/>
              <a:gd name="connsiteY4" fmla="*/ 1479233 h 2421483"/>
              <a:gd name="connsiteX5" fmla="*/ 598236 w 2664208"/>
              <a:gd name="connsiteY5" fmla="*/ 1561148 h 2421483"/>
              <a:gd name="connsiteX6" fmla="*/ 582996 w 2664208"/>
              <a:gd name="connsiteY6" fmla="*/ 1590675 h 2421483"/>
              <a:gd name="connsiteX7" fmla="*/ 717298 w 2664208"/>
              <a:gd name="connsiteY7" fmla="*/ 1792605 h 2421483"/>
              <a:gd name="connsiteX8" fmla="*/ 716346 w 2664208"/>
              <a:gd name="connsiteY8" fmla="*/ 1815465 h 2421483"/>
              <a:gd name="connsiteX9" fmla="*/ 565851 w 2664208"/>
              <a:gd name="connsiteY9" fmla="*/ 2005965 h 2421483"/>
              <a:gd name="connsiteX10" fmla="*/ 565851 w 2664208"/>
              <a:gd name="connsiteY10" fmla="*/ 2028825 h 2421483"/>
              <a:gd name="connsiteX11" fmla="*/ 830646 w 2664208"/>
              <a:gd name="connsiteY11" fmla="*/ 2390775 h 2421483"/>
              <a:gd name="connsiteX12" fmla="*/ 803023 w 2664208"/>
              <a:gd name="connsiteY12" fmla="*/ 2416493 h 2421483"/>
              <a:gd name="connsiteX13" fmla="*/ 369636 w 2664208"/>
              <a:gd name="connsiteY13" fmla="*/ 2046923 h 2421483"/>
              <a:gd name="connsiteX14" fmla="*/ 366778 w 2664208"/>
              <a:gd name="connsiteY14" fmla="*/ 2021205 h 2421483"/>
              <a:gd name="connsiteX15" fmla="*/ 494413 w 2664208"/>
              <a:gd name="connsiteY15" fmla="*/ 1844040 h 2421483"/>
              <a:gd name="connsiteX16" fmla="*/ 488698 w 2664208"/>
              <a:gd name="connsiteY16" fmla="*/ 1816418 h 2421483"/>
              <a:gd name="connsiteX17" fmla="*/ 88648 w 2664208"/>
              <a:gd name="connsiteY17" fmla="*/ 1585913 h 2421483"/>
              <a:gd name="connsiteX18" fmla="*/ 79123 w 2664208"/>
              <a:gd name="connsiteY18" fmla="*/ 1570673 h 2421483"/>
              <a:gd name="connsiteX19" fmla="*/ 66 w 2664208"/>
              <a:gd name="connsiteY19" fmla="*/ 34290 h 2421483"/>
              <a:gd name="connsiteX20" fmla="*/ 19116 w 2664208"/>
              <a:gd name="connsiteY20" fmla="*/ 14288 h 242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64208" h="2421483">
                <a:moveTo>
                  <a:pt x="19116" y="14288"/>
                </a:moveTo>
                <a:lnTo>
                  <a:pt x="2598486" y="0"/>
                </a:lnTo>
                <a:cubicBezTo>
                  <a:pt x="2608963" y="0"/>
                  <a:pt x="2617536" y="8573"/>
                  <a:pt x="2617536" y="19050"/>
                </a:cubicBezTo>
                <a:lnTo>
                  <a:pt x="2664209" y="1459230"/>
                </a:lnTo>
                <a:cubicBezTo>
                  <a:pt x="2664209" y="1469708"/>
                  <a:pt x="2656588" y="1478280"/>
                  <a:pt x="2646111" y="1479233"/>
                </a:cubicBezTo>
                <a:lnTo>
                  <a:pt x="598236" y="1561148"/>
                </a:lnTo>
                <a:cubicBezTo>
                  <a:pt x="582996" y="1562100"/>
                  <a:pt x="574423" y="1578293"/>
                  <a:pt x="582996" y="1590675"/>
                </a:cubicBezTo>
                <a:lnTo>
                  <a:pt x="717298" y="1792605"/>
                </a:lnTo>
                <a:cubicBezTo>
                  <a:pt x="722061" y="1799273"/>
                  <a:pt x="721108" y="1808798"/>
                  <a:pt x="716346" y="1815465"/>
                </a:cubicBezTo>
                <a:lnTo>
                  <a:pt x="565851" y="2005965"/>
                </a:lnTo>
                <a:cubicBezTo>
                  <a:pt x="560136" y="2012633"/>
                  <a:pt x="560136" y="2022158"/>
                  <a:pt x="565851" y="2028825"/>
                </a:cubicBezTo>
                <a:lnTo>
                  <a:pt x="830646" y="2390775"/>
                </a:lnTo>
                <a:cubicBezTo>
                  <a:pt x="843981" y="2408873"/>
                  <a:pt x="820168" y="2431733"/>
                  <a:pt x="803023" y="2416493"/>
                </a:cubicBezTo>
                <a:lnTo>
                  <a:pt x="369636" y="2046923"/>
                </a:lnTo>
                <a:cubicBezTo>
                  <a:pt x="362016" y="2040255"/>
                  <a:pt x="361063" y="2028825"/>
                  <a:pt x="366778" y="2021205"/>
                </a:cubicBezTo>
                <a:lnTo>
                  <a:pt x="494413" y="1844040"/>
                </a:lnTo>
                <a:cubicBezTo>
                  <a:pt x="501081" y="1834515"/>
                  <a:pt x="498223" y="1822133"/>
                  <a:pt x="488698" y="1816418"/>
                </a:cubicBezTo>
                <a:lnTo>
                  <a:pt x="88648" y="1585913"/>
                </a:lnTo>
                <a:cubicBezTo>
                  <a:pt x="82933" y="1583055"/>
                  <a:pt x="79123" y="1576388"/>
                  <a:pt x="79123" y="1570673"/>
                </a:cubicBezTo>
                <a:lnTo>
                  <a:pt x="66" y="34290"/>
                </a:lnTo>
                <a:cubicBezTo>
                  <a:pt x="-887" y="23813"/>
                  <a:pt x="8638" y="14288"/>
                  <a:pt x="19116" y="14288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67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</a:gradFill>
          <a:ln w="57150" cap="flat">
            <a:noFill/>
            <a:prstDash val="solid"/>
            <a:miter/>
          </a:ln>
          <a:effectLst>
            <a:outerShdw blurRad="533400" dist="342900" dir="5400000" algn="t" rotWithShape="0">
              <a:prstClr val="black">
                <a:alpha val="9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D867D5-0E3A-4351-98B0-B77C81D8AE5E}"/>
              </a:ext>
            </a:extLst>
          </p:cNvPr>
          <p:cNvSpPr txBox="1"/>
          <p:nvPr/>
        </p:nvSpPr>
        <p:spPr>
          <a:xfrm rot="21540000">
            <a:off x="1692776" y="2494727"/>
            <a:ext cx="5820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-150" dirty="0">
                <a:solidFill>
                  <a:schemeClr val="bg1"/>
                </a:solidFill>
                <a:latin typeface="Montserrat" panose="00000500000000000000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Order Complete</a:t>
            </a:r>
          </a:p>
        </p:txBody>
      </p:sp>
      <p:sp>
        <p:nvSpPr>
          <p:cNvPr id="160" name="Uniquely cultivate customer directed technologies to via 2.0 experiences. Progressively leverage…">
            <a:extLst>
              <a:ext uri="{FF2B5EF4-FFF2-40B4-BE49-F238E27FC236}">
                <a16:creationId xmlns:a16="http://schemas.microsoft.com/office/drawing/2014/main" id="{F729D560-7E5C-445B-97B6-BFE6C4742B42}"/>
              </a:ext>
            </a:extLst>
          </p:cNvPr>
          <p:cNvSpPr txBox="1"/>
          <p:nvPr/>
        </p:nvSpPr>
        <p:spPr>
          <a:xfrm>
            <a:off x="3784923" y="4807818"/>
            <a:ext cx="4492338" cy="1010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 sz="2000">
                <a:solidFill>
                  <a:srgbClr val="C8CBD1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sz="1600" dirty="0">
                <a:solidFill>
                  <a:schemeClr val="bg1"/>
                </a:solidFill>
                <a:latin typeface="Montserrat Light" panose="00000400000000000000" pitchFamily="2" charset="0"/>
              </a:rPr>
              <a:t>“Hey Voilá”</a:t>
            </a:r>
          </a:p>
          <a:p>
            <a:pPr>
              <a:lnSpc>
                <a:spcPct val="150000"/>
              </a:lnSpc>
              <a:spcBef>
                <a:spcPts val="0"/>
              </a:spcBef>
              <a:defRPr sz="2000">
                <a:solidFill>
                  <a:srgbClr val="C8CBD1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sz="1600" dirty="0">
                <a:solidFill>
                  <a:schemeClr val="bg1"/>
                </a:solidFill>
                <a:latin typeface="Montserrat Light" panose="00000400000000000000" pitchFamily="2" charset="0"/>
              </a:rPr>
              <a:t>”Order Part #8115, Quantity 2”</a:t>
            </a:r>
          </a:p>
          <a:p>
            <a:pPr>
              <a:lnSpc>
                <a:spcPct val="150000"/>
              </a:lnSpc>
              <a:spcBef>
                <a:spcPts val="0"/>
              </a:spcBef>
              <a:defRPr sz="2000">
                <a:solidFill>
                  <a:srgbClr val="C8CBD1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sz="1600" dirty="0">
                <a:solidFill>
                  <a:schemeClr val="bg1"/>
                </a:solidFill>
                <a:latin typeface="Montserrat Light" panose="00000400000000000000" pitchFamily="2" charset="0"/>
              </a:rPr>
              <a:t>Hit Send In Shopping Cart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Montserrat Light" panose="00000400000000000000" pitchFamily="2" charset="0"/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858F4AAB-85B6-4568-83FF-0D343EA1B840}"/>
              </a:ext>
            </a:extLst>
          </p:cNvPr>
          <p:cNvGrpSpPr/>
          <p:nvPr/>
        </p:nvGrpSpPr>
        <p:grpSpPr>
          <a:xfrm>
            <a:off x="505488" y="221208"/>
            <a:ext cx="3106720" cy="1604280"/>
            <a:chOff x="8409900" y="954723"/>
            <a:chExt cx="2023557" cy="1044946"/>
          </a:xfrm>
        </p:grpSpPr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4E1483C-8F9D-4479-8D52-3416BF48C5E7}"/>
                </a:ext>
              </a:extLst>
            </p:cNvPr>
            <p:cNvSpPr/>
            <p:nvPr/>
          </p:nvSpPr>
          <p:spPr>
            <a:xfrm>
              <a:off x="8409900" y="954723"/>
              <a:ext cx="1121204" cy="1044946"/>
            </a:xfrm>
            <a:custGeom>
              <a:avLst/>
              <a:gdLst>
                <a:gd name="connsiteX0" fmla="*/ 1121203 w 1121204"/>
                <a:gd name="connsiteY0" fmla="*/ 976895 h 1044946"/>
                <a:gd name="connsiteX1" fmla="*/ 1121203 w 1121204"/>
                <a:gd name="connsiteY1" fmla="*/ 1019403 h 1044946"/>
                <a:gd name="connsiteX2" fmla="*/ 1121203 w 1121204"/>
                <a:gd name="connsiteY2" fmla="*/ 1019403 h 1044946"/>
                <a:gd name="connsiteX3" fmla="*/ 1121203 w 1121204"/>
                <a:gd name="connsiteY3" fmla="*/ 1044946 h 1044946"/>
                <a:gd name="connsiteX4" fmla="*/ 1067875 w 1121204"/>
                <a:gd name="connsiteY4" fmla="*/ 1044946 h 1044946"/>
                <a:gd name="connsiteX5" fmla="*/ 1017513 w 1121204"/>
                <a:gd name="connsiteY5" fmla="*/ 1044946 h 1044946"/>
                <a:gd name="connsiteX6" fmla="*/ 1121204 w 1121204"/>
                <a:gd name="connsiteY6" fmla="*/ 818218 h 1044946"/>
                <a:gd name="connsiteX7" fmla="*/ 1121204 w 1121204"/>
                <a:gd name="connsiteY7" fmla="*/ 870687 h 1044946"/>
                <a:gd name="connsiteX8" fmla="*/ 855764 w 1121204"/>
                <a:gd name="connsiteY8" fmla="*/ 1044946 h 1044946"/>
                <a:gd name="connsiteX9" fmla="*/ 775803 w 1121204"/>
                <a:gd name="connsiteY9" fmla="*/ 1044946 h 1044946"/>
                <a:gd name="connsiteX10" fmla="*/ 1121202 w 1121204"/>
                <a:gd name="connsiteY10" fmla="*/ 659524 h 1044946"/>
                <a:gd name="connsiteX11" fmla="*/ 1121202 w 1121204"/>
                <a:gd name="connsiteY11" fmla="*/ 712031 h 1044946"/>
                <a:gd name="connsiteX12" fmla="*/ 614035 w 1121204"/>
                <a:gd name="connsiteY12" fmla="*/ 1044946 h 1044946"/>
                <a:gd name="connsiteX13" fmla="*/ 534021 w 1121204"/>
                <a:gd name="connsiteY13" fmla="*/ 1044946 h 1044946"/>
                <a:gd name="connsiteX14" fmla="*/ 1121204 w 1121204"/>
                <a:gd name="connsiteY14" fmla="*/ 500847 h 1044946"/>
                <a:gd name="connsiteX15" fmla="*/ 1121204 w 1121204"/>
                <a:gd name="connsiteY15" fmla="*/ 553317 h 1044946"/>
                <a:gd name="connsiteX16" fmla="*/ 372250 w 1121204"/>
                <a:gd name="connsiteY16" fmla="*/ 1044946 h 1044946"/>
                <a:gd name="connsiteX17" fmla="*/ 292316 w 1121204"/>
                <a:gd name="connsiteY17" fmla="*/ 1044946 h 1044946"/>
                <a:gd name="connsiteX18" fmla="*/ 1121204 w 1121204"/>
                <a:gd name="connsiteY18" fmla="*/ 342162 h 1044946"/>
                <a:gd name="connsiteX19" fmla="*/ 1121204 w 1121204"/>
                <a:gd name="connsiteY19" fmla="*/ 394643 h 1044946"/>
                <a:gd name="connsiteX20" fmla="*/ 130589 w 1121204"/>
                <a:gd name="connsiteY20" fmla="*/ 1044946 h 1044946"/>
                <a:gd name="connsiteX21" fmla="*/ 50574 w 1121204"/>
                <a:gd name="connsiteY21" fmla="*/ 1044946 h 1044946"/>
                <a:gd name="connsiteX22" fmla="*/ 1121203 w 1121204"/>
                <a:gd name="connsiteY22" fmla="*/ 183479 h 1044946"/>
                <a:gd name="connsiteX23" fmla="*/ 1121203 w 1121204"/>
                <a:gd name="connsiteY23" fmla="*/ 235979 h 1044946"/>
                <a:gd name="connsiteX24" fmla="*/ 0 w 1121204"/>
                <a:gd name="connsiteY24" fmla="*/ 971935 h 1044946"/>
                <a:gd name="connsiteX25" fmla="*/ 0 w 1121204"/>
                <a:gd name="connsiteY25" fmla="*/ 919411 h 1044946"/>
                <a:gd name="connsiteX26" fmla="*/ 1121203 w 1121204"/>
                <a:gd name="connsiteY26" fmla="*/ 24771 h 1044946"/>
                <a:gd name="connsiteX27" fmla="*/ 1121203 w 1121204"/>
                <a:gd name="connsiteY27" fmla="*/ 77294 h 1044946"/>
                <a:gd name="connsiteX28" fmla="*/ 0 w 1121204"/>
                <a:gd name="connsiteY28" fmla="*/ 813227 h 1044946"/>
                <a:gd name="connsiteX29" fmla="*/ 0 w 1121204"/>
                <a:gd name="connsiteY29" fmla="*/ 760773 h 1044946"/>
                <a:gd name="connsiteX30" fmla="*/ 917196 w 1121204"/>
                <a:gd name="connsiteY30" fmla="*/ 0 h 1044946"/>
                <a:gd name="connsiteX31" fmla="*/ 997173 w 1121204"/>
                <a:gd name="connsiteY31" fmla="*/ 0 h 1044946"/>
                <a:gd name="connsiteX32" fmla="*/ 0 w 1121204"/>
                <a:gd name="connsiteY32" fmla="*/ 654584 h 1044946"/>
                <a:gd name="connsiteX33" fmla="*/ 0 w 1121204"/>
                <a:gd name="connsiteY33" fmla="*/ 602065 h 1044946"/>
                <a:gd name="connsiteX34" fmla="*/ 675459 w 1121204"/>
                <a:gd name="connsiteY34" fmla="*/ 0 h 1044946"/>
                <a:gd name="connsiteX35" fmla="*/ 755477 w 1121204"/>
                <a:gd name="connsiteY35" fmla="*/ 0 h 1044946"/>
                <a:gd name="connsiteX36" fmla="*/ 0 w 1121204"/>
                <a:gd name="connsiteY36" fmla="*/ 495910 h 1044946"/>
                <a:gd name="connsiteX37" fmla="*/ 0 w 1121204"/>
                <a:gd name="connsiteY37" fmla="*/ 443385 h 1044946"/>
                <a:gd name="connsiteX38" fmla="*/ 433764 w 1121204"/>
                <a:gd name="connsiteY38" fmla="*/ 0 h 1044946"/>
                <a:gd name="connsiteX39" fmla="*/ 513691 w 1121204"/>
                <a:gd name="connsiteY39" fmla="*/ 0 h 1044946"/>
                <a:gd name="connsiteX40" fmla="*/ 1 w 1121204"/>
                <a:gd name="connsiteY40" fmla="*/ 337182 h 1044946"/>
                <a:gd name="connsiteX41" fmla="*/ 1 w 1121204"/>
                <a:gd name="connsiteY41" fmla="*/ 284730 h 1044946"/>
                <a:gd name="connsiteX42" fmla="*/ 191956 w 1121204"/>
                <a:gd name="connsiteY42" fmla="*/ 0 h 1044946"/>
                <a:gd name="connsiteX43" fmla="*/ 271931 w 1121204"/>
                <a:gd name="connsiteY43" fmla="*/ 0 h 1044946"/>
                <a:gd name="connsiteX44" fmla="*/ 0 w 1121204"/>
                <a:gd name="connsiteY44" fmla="*/ 178518 h 1044946"/>
                <a:gd name="connsiteX45" fmla="*/ 0 w 1121204"/>
                <a:gd name="connsiteY45" fmla="*/ 126018 h 1044946"/>
                <a:gd name="connsiteX46" fmla="*/ 0 w 1121204"/>
                <a:gd name="connsiteY46" fmla="*/ 0 h 1044946"/>
                <a:gd name="connsiteX47" fmla="*/ 30221 w 1121204"/>
                <a:gd name="connsiteY47" fmla="*/ 0 h 1044946"/>
                <a:gd name="connsiteX48" fmla="*/ 0 w 1121204"/>
                <a:gd name="connsiteY48" fmla="*/ 19837 h 1044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121204" h="1044946">
                  <a:moveTo>
                    <a:pt x="1121203" y="976895"/>
                  </a:moveTo>
                  <a:lnTo>
                    <a:pt x="1121203" y="1019403"/>
                  </a:lnTo>
                  <a:lnTo>
                    <a:pt x="1121203" y="1019403"/>
                  </a:lnTo>
                  <a:lnTo>
                    <a:pt x="1121203" y="1044946"/>
                  </a:lnTo>
                  <a:lnTo>
                    <a:pt x="1067875" y="1044946"/>
                  </a:lnTo>
                  <a:lnTo>
                    <a:pt x="1017513" y="1044946"/>
                  </a:lnTo>
                  <a:close/>
                  <a:moveTo>
                    <a:pt x="1121204" y="818218"/>
                  </a:moveTo>
                  <a:lnTo>
                    <a:pt x="1121204" y="870687"/>
                  </a:lnTo>
                  <a:lnTo>
                    <a:pt x="855764" y="1044946"/>
                  </a:lnTo>
                  <a:lnTo>
                    <a:pt x="775803" y="1044946"/>
                  </a:lnTo>
                  <a:close/>
                  <a:moveTo>
                    <a:pt x="1121202" y="659524"/>
                  </a:moveTo>
                  <a:lnTo>
                    <a:pt x="1121202" y="712031"/>
                  </a:lnTo>
                  <a:lnTo>
                    <a:pt x="614035" y="1044946"/>
                  </a:lnTo>
                  <a:lnTo>
                    <a:pt x="534021" y="1044946"/>
                  </a:lnTo>
                  <a:close/>
                  <a:moveTo>
                    <a:pt x="1121204" y="500847"/>
                  </a:moveTo>
                  <a:lnTo>
                    <a:pt x="1121204" y="553317"/>
                  </a:lnTo>
                  <a:lnTo>
                    <a:pt x="372250" y="1044946"/>
                  </a:lnTo>
                  <a:lnTo>
                    <a:pt x="292316" y="1044946"/>
                  </a:lnTo>
                  <a:close/>
                  <a:moveTo>
                    <a:pt x="1121204" y="342162"/>
                  </a:moveTo>
                  <a:lnTo>
                    <a:pt x="1121204" y="394643"/>
                  </a:lnTo>
                  <a:lnTo>
                    <a:pt x="130589" y="1044946"/>
                  </a:lnTo>
                  <a:lnTo>
                    <a:pt x="50574" y="1044946"/>
                  </a:lnTo>
                  <a:close/>
                  <a:moveTo>
                    <a:pt x="1121203" y="183479"/>
                  </a:moveTo>
                  <a:lnTo>
                    <a:pt x="1121203" y="235979"/>
                  </a:lnTo>
                  <a:lnTo>
                    <a:pt x="0" y="971935"/>
                  </a:lnTo>
                  <a:lnTo>
                    <a:pt x="0" y="919411"/>
                  </a:lnTo>
                  <a:close/>
                  <a:moveTo>
                    <a:pt x="1121203" y="24771"/>
                  </a:moveTo>
                  <a:lnTo>
                    <a:pt x="1121203" y="77294"/>
                  </a:lnTo>
                  <a:lnTo>
                    <a:pt x="0" y="813227"/>
                  </a:lnTo>
                  <a:lnTo>
                    <a:pt x="0" y="760773"/>
                  </a:lnTo>
                  <a:close/>
                  <a:moveTo>
                    <a:pt x="917196" y="0"/>
                  </a:moveTo>
                  <a:lnTo>
                    <a:pt x="997173" y="0"/>
                  </a:lnTo>
                  <a:lnTo>
                    <a:pt x="0" y="654584"/>
                  </a:lnTo>
                  <a:lnTo>
                    <a:pt x="0" y="602065"/>
                  </a:lnTo>
                  <a:close/>
                  <a:moveTo>
                    <a:pt x="675459" y="0"/>
                  </a:moveTo>
                  <a:lnTo>
                    <a:pt x="755477" y="0"/>
                  </a:lnTo>
                  <a:lnTo>
                    <a:pt x="0" y="495910"/>
                  </a:lnTo>
                  <a:lnTo>
                    <a:pt x="0" y="443385"/>
                  </a:lnTo>
                  <a:close/>
                  <a:moveTo>
                    <a:pt x="433764" y="0"/>
                  </a:moveTo>
                  <a:lnTo>
                    <a:pt x="513691" y="0"/>
                  </a:lnTo>
                  <a:lnTo>
                    <a:pt x="1" y="337182"/>
                  </a:lnTo>
                  <a:lnTo>
                    <a:pt x="1" y="284730"/>
                  </a:lnTo>
                  <a:close/>
                  <a:moveTo>
                    <a:pt x="191956" y="0"/>
                  </a:moveTo>
                  <a:lnTo>
                    <a:pt x="271931" y="0"/>
                  </a:lnTo>
                  <a:lnTo>
                    <a:pt x="0" y="178518"/>
                  </a:lnTo>
                  <a:lnTo>
                    <a:pt x="0" y="126018"/>
                  </a:lnTo>
                  <a:close/>
                  <a:moveTo>
                    <a:pt x="0" y="0"/>
                  </a:moveTo>
                  <a:lnTo>
                    <a:pt x="30221" y="0"/>
                  </a:lnTo>
                  <a:lnTo>
                    <a:pt x="0" y="198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79048CE3-588E-4BDE-A101-80B460CE3C57}"/>
                </a:ext>
              </a:extLst>
            </p:cNvPr>
            <p:cNvSpPr/>
            <p:nvPr/>
          </p:nvSpPr>
          <p:spPr>
            <a:xfrm flipH="1">
              <a:off x="9647935" y="1267573"/>
              <a:ext cx="785522" cy="732095"/>
            </a:xfrm>
            <a:custGeom>
              <a:avLst/>
              <a:gdLst>
                <a:gd name="connsiteX0" fmla="*/ 1121203 w 1121204"/>
                <a:gd name="connsiteY0" fmla="*/ 976895 h 1044946"/>
                <a:gd name="connsiteX1" fmla="*/ 1121203 w 1121204"/>
                <a:gd name="connsiteY1" fmla="*/ 1019403 h 1044946"/>
                <a:gd name="connsiteX2" fmla="*/ 1121203 w 1121204"/>
                <a:gd name="connsiteY2" fmla="*/ 1019403 h 1044946"/>
                <a:gd name="connsiteX3" fmla="*/ 1121203 w 1121204"/>
                <a:gd name="connsiteY3" fmla="*/ 1044946 h 1044946"/>
                <a:gd name="connsiteX4" fmla="*/ 1067875 w 1121204"/>
                <a:gd name="connsiteY4" fmla="*/ 1044946 h 1044946"/>
                <a:gd name="connsiteX5" fmla="*/ 1017513 w 1121204"/>
                <a:gd name="connsiteY5" fmla="*/ 1044946 h 1044946"/>
                <a:gd name="connsiteX6" fmla="*/ 1121204 w 1121204"/>
                <a:gd name="connsiteY6" fmla="*/ 818218 h 1044946"/>
                <a:gd name="connsiteX7" fmla="*/ 1121204 w 1121204"/>
                <a:gd name="connsiteY7" fmla="*/ 870687 h 1044946"/>
                <a:gd name="connsiteX8" fmla="*/ 855764 w 1121204"/>
                <a:gd name="connsiteY8" fmla="*/ 1044946 h 1044946"/>
                <a:gd name="connsiteX9" fmla="*/ 775803 w 1121204"/>
                <a:gd name="connsiteY9" fmla="*/ 1044946 h 1044946"/>
                <a:gd name="connsiteX10" fmla="*/ 1121202 w 1121204"/>
                <a:gd name="connsiteY10" fmla="*/ 659524 h 1044946"/>
                <a:gd name="connsiteX11" fmla="*/ 1121202 w 1121204"/>
                <a:gd name="connsiteY11" fmla="*/ 712031 h 1044946"/>
                <a:gd name="connsiteX12" fmla="*/ 614035 w 1121204"/>
                <a:gd name="connsiteY12" fmla="*/ 1044946 h 1044946"/>
                <a:gd name="connsiteX13" fmla="*/ 534021 w 1121204"/>
                <a:gd name="connsiteY13" fmla="*/ 1044946 h 1044946"/>
                <a:gd name="connsiteX14" fmla="*/ 1121204 w 1121204"/>
                <a:gd name="connsiteY14" fmla="*/ 500847 h 1044946"/>
                <a:gd name="connsiteX15" fmla="*/ 1121204 w 1121204"/>
                <a:gd name="connsiteY15" fmla="*/ 553317 h 1044946"/>
                <a:gd name="connsiteX16" fmla="*/ 372250 w 1121204"/>
                <a:gd name="connsiteY16" fmla="*/ 1044946 h 1044946"/>
                <a:gd name="connsiteX17" fmla="*/ 292316 w 1121204"/>
                <a:gd name="connsiteY17" fmla="*/ 1044946 h 1044946"/>
                <a:gd name="connsiteX18" fmla="*/ 1121204 w 1121204"/>
                <a:gd name="connsiteY18" fmla="*/ 342162 h 1044946"/>
                <a:gd name="connsiteX19" fmla="*/ 1121204 w 1121204"/>
                <a:gd name="connsiteY19" fmla="*/ 394643 h 1044946"/>
                <a:gd name="connsiteX20" fmla="*/ 130589 w 1121204"/>
                <a:gd name="connsiteY20" fmla="*/ 1044946 h 1044946"/>
                <a:gd name="connsiteX21" fmla="*/ 50574 w 1121204"/>
                <a:gd name="connsiteY21" fmla="*/ 1044946 h 1044946"/>
                <a:gd name="connsiteX22" fmla="*/ 1121203 w 1121204"/>
                <a:gd name="connsiteY22" fmla="*/ 183479 h 1044946"/>
                <a:gd name="connsiteX23" fmla="*/ 1121203 w 1121204"/>
                <a:gd name="connsiteY23" fmla="*/ 235979 h 1044946"/>
                <a:gd name="connsiteX24" fmla="*/ 0 w 1121204"/>
                <a:gd name="connsiteY24" fmla="*/ 971935 h 1044946"/>
                <a:gd name="connsiteX25" fmla="*/ 0 w 1121204"/>
                <a:gd name="connsiteY25" fmla="*/ 919411 h 1044946"/>
                <a:gd name="connsiteX26" fmla="*/ 1121203 w 1121204"/>
                <a:gd name="connsiteY26" fmla="*/ 24771 h 1044946"/>
                <a:gd name="connsiteX27" fmla="*/ 1121203 w 1121204"/>
                <a:gd name="connsiteY27" fmla="*/ 77294 h 1044946"/>
                <a:gd name="connsiteX28" fmla="*/ 0 w 1121204"/>
                <a:gd name="connsiteY28" fmla="*/ 813227 h 1044946"/>
                <a:gd name="connsiteX29" fmla="*/ 0 w 1121204"/>
                <a:gd name="connsiteY29" fmla="*/ 760773 h 1044946"/>
                <a:gd name="connsiteX30" fmla="*/ 917196 w 1121204"/>
                <a:gd name="connsiteY30" fmla="*/ 0 h 1044946"/>
                <a:gd name="connsiteX31" fmla="*/ 997173 w 1121204"/>
                <a:gd name="connsiteY31" fmla="*/ 0 h 1044946"/>
                <a:gd name="connsiteX32" fmla="*/ 0 w 1121204"/>
                <a:gd name="connsiteY32" fmla="*/ 654584 h 1044946"/>
                <a:gd name="connsiteX33" fmla="*/ 0 w 1121204"/>
                <a:gd name="connsiteY33" fmla="*/ 602065 h 1044946"/>
                <a:gd name="connsiteX34" fmla="*/ 675459 w 1121204"/>
                <a:gd name="connsiteY34" fmla="*/ 0 h 1044946"/>
                <a:gd name="connsiteX35" fmla="*/ 755477 w 1121204"/>
                <a:gd name="connsiteY35" fmla="*/ 0 h 1044946"/>
                <a:gd name="connsiteX36" fmla="*/ 0 w 1121204"/>
                <a:gd name="connsiteY36" fmla="*/ 495910 h 1044946"/>
                <a:gd name="connsiteX37" fmla="*/ 0 w 1121204"/>
                <a:gd name="connsiteY37" fmla="*/ 443385 h 1044946"/>
                <a:gd name="connsiteX38" fmla="*/ 433764 w 1121204"/>
                <a:gd name="connsiteY38" fmla="*/ 0 h 1044946"/>
                <a:gd name="connsiteX39" fmla="*/ 513691 w 1121204"/>
                <a:gd name="connsiteY39" fmla="*/ 0 h 1044946"/>
                <a:gd name="connsiteX40" fmla="*/ 1 w 1121204"/>
                <a:gd name="connsiteY40" fmla="*/ 337182 h 1044946"/>
                <a:gd name="connsiteX41" fmla="*/ 1 w 1121204"/>
                <a:gd name="connsiteY41" fmla="*/ 284730 h 1044946"/>
                <a:gd name="connsiteX42" fmla="*/ 191956 w 1121204"/>
                <a:gd name="connsiteY42" fmla="*/ 0 h 1044946"/>
                <a:gd name="connsiteX43" fmla="*/ 271931 w 1121204"/>
                <a:gd name="connsiteY43" fmla="*/ 0 h 1044946"/>
                <a:gd name="connsiteX44" fmla="*/ 0 w 1121204"/>
                <a:gd name="connsiteY44" fmla="*/ 178518 h 1044946"/>
                <a:gd name="connsiteX45" fmla="*/ 0 w 1121204"/>
                <a:gd name="connsiteY45" fmla="*/ 126018 h 1044946"/>
                <a:gd name="connsiteX46" fmla="*/ 0 w 1121204"/>
                <a:gd name="connsiteY46" fmla="*/ 0 h 1044946"/>
                <a:gd name="connsiteX47" fmla="*/ 30221 w 1121204"/>
                <a:gd name="connsiteY47" fmla="*/ 0 h 1044946"/>
                <a:gd name="connsiteX48" fmla="*/ 0 w 1121204"/>
                <a:gd name="connsiteY48" fmla="*/ 19837 h 1044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121204" h="1044946">
                  <a:moveTo>
                    <a:pt x="1121203" y="976895"/>
                  </a:moveTo>
                  <a:lnTo>
                    <a:pt x="1121203" y="1019403"/>
                  </a:lnTo>
                  <a:lnTo>
                    <a:pt x="1121203" y="1019403"/>
                  </a:lnTo>
                  <a:lnTo>
                    <a:pt x="1121203" y="1044946"/>
                  </a:lnTo>
                  <a:lnTo>
                    <a:pt x="1067875" y="1044946"/>
                  </a:lnTo>
                  <a:lnTo>
                    <a:pt x="1017513" y="1044946"/>
                  </a:lnTo>
                  <a:close/>
                  <a:moveTo>
                    <a:pt x="1121204" y="818218"/>
                  </a:moveTo>
                  <a:lnTo>
                    <a:pt x="1121204" y="870687"/>
                  </a:lnTo>
                  <a:lnTo>
                    <a:pt x="855764" y="1044946"/>
                  </a:lnTo>
                  <a:lnTo>
                    <a:pt x="775803" y="1044946"/>
                  </a:lnTo>
                  <a:close/>
                  <a:moveTo>
                    <a:pt x="1121202" y="659524"/>
                  </a:moveTo>
                  <a:lnTo>
                    <a:pt x="1121202" y="712031"/>
                  </a:lnTo>
                  <a:lnTo>
                    <a:pt x="614035" y="1044946"/>
                  </a:lnTo>
                  <a:lnTo>
                    <a:pt x="534021" y="1044946"/>
                  </a:lnTo>
                  <a:close/>
                  <a:moveTo>
                    <a:pt x="1121204" y="500847"/>
                  </a:moveTo>
                  <a:lnTo>
                    <a:pt x="1121204" y="553317"/>
                  </a:lnTo>
                  <a:lnTo>
                    <a:pt x="372250" y="1044946"/>
                  </a:lnTo>
                  <a:lnTo>
                    <a:pt x="292316" y="1044946"/>
                  </a:lnTo>
                  <a:close/>
                  <a:moveTo>
                    <a:pt x="1121204" y="342162"/>
                  </a:moveTo>
                  <a:lnTo>
                    <a:pt x="1121204" y="394643"/>
                  </a:lnTo>
                  <a:lnTo>
                    <a:pt x="130589" y="1044946"/>
                  </a:lnTo>
                  <a:lnTo>
                    <a:pt x="50574" y="1044946"/>
                  </a:lnTo>
                  <a:close/>
                  <a:moveTo>
                    <a:pt x="1121203" y="183479"/>
                  </a:moveTo>
                  <a:lnTo>
                    <a:pt x="1121203" y="235979"/>
                  </a:lnTo>
                  <a:lnTo>
                    <a:pt x="0" y="971935"/>
                  </a:lnTo>
                  <a:lnTo>
                    <a:pt x="0" y="919411"/>
                  </a:lnTo>
                  <a:close/>
                  <a:moveTo>
                    <a:pt x="1121203" y="24771"/>
                  </a:moveTo>
                  <a:lnTo>
                    <a:pt x="1121203" y="77294"/>
                  </a:lnTo>
                  <a:lnTo>
                    <a:pt x="0" y="813227"/>
                  </a:lnTo>
                  <a:lnTo>
                    <a:pt x="0" y="760773"/>
                  </a:lnTo>
                  <a:close/>
                  <a:moveTo>
                    <a:pt x="917196" y="0"/>
                  </a:moveTo>
                  <a:lnTo>
                    <a:pt x="997173" y="0"/>
                  </a:lnTo>
                  <a:lnTo>
                    <a:pt x="0" y="654584"/>
                  </a:lnTo>
                  <a:lnTo>
                    <a:pt x="0" y="602065"/>
                  </a:lnTo>
                  <a:close/>
                  <a:moveTo>
                    <a:pt x="675459" y="0"/>
                  </a:moveTo>
                  <a:lnTo>
                    <a:pt x="755477" y="0"/>
                  </a:lnTo>
                  <a:lnTo>
                    <a:pt x="0" y="495910"/>
                  </a:lnTo>
                  <a:lnTo>
                    <a:pt x="0" y="443385"/>
                  </a:lnTo>
                  <a:close/>
                  <a:moveTo>
                    <a:pt x="433764" y="0"/>
                  </a:moveTo>
                  <a:lnTo>
                    <a:pt x="513691" y="0"/>
                  </a:lnTo>
                  <a:lnTo>
                    <a:pt x="1" y="337182"/>
                  </a:lnTo>
                  <a:lnTo>
                    <a:pt x="1" y="284730"/>
                  </a:lnTo>
                  <a:close/>
                  <a:moveTo>
                    <a:pt x="191956" y="0"/>
                  </a:moveTo>
                  <a:lnTo>
                    <a:pt x="271931" y="0"/>
                  </a:lnTo>
                  <a:lnTo>
                    <a:pt x="0" y="178518"/>
                  </a:lnTo>
                  <a:lnTo>
                    <a:pt x="0" y="126018"/>
                  </a:lnTo>
                  <a:close/>
                  <a:moveTo>
                    <a:pt x="0" y="0"/>
                  </a:moveTo>
                  <a:lnTo>
                    <a:pt x="30221" y="0"/>
                  </a:lnTo>
                  <a:lnTo>
                    <a:pt x="0" y="198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773133B6-6672-4AAF-9959-858518E28A88}"/>
              </a:ext>
            </a:extLst>
          </p:cNvPr>
          <p:cNvGrpSpPr/>
          <p:nvPr/>
        </p:nvGrpSpPr>
        <p:grpSpPr>
          <a:xfrm rot="21540000">
            <a:off x="1779635" y="2024147"/>
            <a:ext cx="1413608" cy="424450"/>
            <a:chOff x="403071" y="285960"/>
            <a:chExt cx="1413608" cy="424450"/>
          </a:xfrm>
        </p:grpSpPr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2E928A2A-1D3C-40F9-BFC6-34D4479ED4E9}"/>
                </a:ext>
              </a:extLst>
            </p:cNvPr>
            <p:cNvSpPr txBox="1"/>
            <p:nvPr/>
          </p:nvSpPr>
          <p:spPr>
            <a:xfrm>
              <a:off x="1099816" y="285960"/>
              <a:ext cx="7168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pc="-150" dirty="0">
                  <a:solidFill>
                    <a:schemeClr val="bg1"/>
                  </a:solidFill>
                  <a:latin typeface="Montserrat" panose="00000500000000000000" pitchFamily="2" charset="0"/>
                  <a:ea typeface="Open Sans Light" panose="020B0606030504020204" pitchFamily="34" charset="0"/>
                  <a:cs typeface="Open Sans Light" panose="020B0606030504020204" pitchFamily="34" charset="0"/>
                </a:rPr>
                <a:t>Voilà</a:t>
              </a:r>
              <a:endParaRPr lang="en-US" sz="2000" b="1" spc="-150" dirty="0">
                <a:solidFill>
                  <a:schemeClr val="bg1"/>
                </a:solidFill>
                <a:latin typeface="Montserrat" panose="00000500000000000000" pitchFamily="2" charset="0"/>
                <a:ea typeface="Open Sans ExtraBold" panose="020B0606030504020204" pitchFamily="34" charset="0"/>
                <a:cs typeface="Open Sans ExtraBold" panose="020B0606030504020204" pitchFamily="34" charset="0"/>
              </a:endParaRPr>
            </a:p>
          </p:txBody>
        </p:sp>
        <p:sp>
          <p:nvSpPr>
            <p:cNvPr id="170" name="Freeform 437">
              <a:extLst>
                <a:ext uri="{FF2B5EF4-FFF2-40B4-BE49-F238E27FC236}">
                  <a16:creationId xmlns:a16="http://schemas.microsoft.com/office/drawing/2014/main" id="{362DA9C7-4EE9-4AF3-9E10-1F2A45B97D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3071" y="300460"/>
              <a:ext cx="245272" cy="409950"/>
            </a:xfrm>
            <a:custGeom>
              <a:avLst/>
              <a:gdLst>
                <a:gd name="T0" fmla="*/ 255 w 558"/>
                <a:gd name="T1" fmla="*/ 561 h 933"/>
                <a:gd name="T2" fmla="*/ 233 w 558"/>
                <a:gd name="T3" fmla="*/ 520 h 933"/>
                <a:gd name="T4" fmla="*/ 246 w 558"/>
                <a:gd name="T5" fmla="*/ 474 h 933"/>
                <a:gd name="T6" fmla="*/ 288 w 558"/>
                <a:gd name="T7" fmla="*/ 451 h 933"/>
                <a:gd name="T8" fmla="*/ 334 w 558"/>
                <a:gd name="T9" fmla="*/ 465 h 933"/>
                <a:gd name="T10" fmla="*/ 356 w 558"/>
                <a:gd name="T11" fmla="*/ 506 h 933"/>
                <a:gd name="T12" fmla="*/ 343 w 558"/>
                <a:gd name="T13" fmla="*/ 553 h 933"/>
                <a:gd name="T14" fmla="*/ 301 w 558"/>
                <a:gd name="T15" fmla="*/ 575 h 933"/>
                <a:gd name="T16" fmla="*/ 341 w 558"/>
                <a:gd name="T17" fmla="*/ 594 h 933"/>
                <a:gd name="T18" fmla="*/ 382 w 558"/>
                <a:gd name="T19" fmla="*/ 546 h 933"/>
                <a:gd name="T20" fmla="*/ 381 w 558"/>
                <a:gd name="T21" fmla="*/ 476 h 933"/>
                <a:gd name="T22" fmla="*/ 331 w 558"/>
                <a:gd name="T23" fmla="*/ 427 h 933"/>
                <a:gd name="T24" fmla="*/ 258 w 558"/>
                <a:gd name="T25" fmla="*/ 427 h 933"/>
                <a:gd name="T26" fmla="*/ 208 w 558"/>
                <a:gd name="T27" fmla="*/ 476 h 933"/>
                <a:gd name="T28" fmla="*/ 207 w 558"/>
                <a:gd name="T29" fmla="*/ 546 h 933"/>
                <a:gd name="T30" fmla="*/ 248 w 558"/>
                <a:gd name="T31" fmla="*/ 594 h 933"/>
                <a:gd name="T32" fmla="*/ 142 w 558"/>
                <a:gd name="T33" fmla="*/ 650 h 933"/>
                <a:gd name="T34" fmla="*/ 54 w 558"/>
                <a:gd name="T35" fmla="*/ 591 h 933"/>
                <a:gd name="T36" fmla="*/ 265 w 558"/>
                <a:gd name="T37" fmla="*/ 373 h 933"/>
                <a:gd name="T38" fmla="*/ 281 w 558"/>
                <a:gd name="T39" fmla="*/ 357 h 933"/>
                <a:gd name="T40" fmla="*/ 265 w 558"/>
                <a:gd name="T41" fmla="*/ 342 h 933"/>
                <a:gd name="T42" fmla="*/ 278 w 558"/>
                <a:gd name="T43" fmla="*/ 273 h 933"/>
                <a:gd name="T44" fmla="*/ 274 w 558"/>
                <a:gd name="T45" fmla="*/ 252 h 933"/>
                <a:gd name="T46" fmla="*/ 272 w 558"/>
                <a:gd name="T47" fmla="*/ 185 h 933"/>
                <a:gd name="T48" fmla="*/ 279 w 558"/>
                <a:gd name="T49" fmla="*/ 165 h 933"/>
                <a:gd name="T50" fmla="*/ 33 w 558"/>
                <a:gd name="T51" fmla="*/ 143 h 933"/>
                <a:gd name="T52" fmla="*/ 86 w 558"/>
                <a:gd name="T53" fmla="*/ 60 h 933"/>
                <a:gd name="T54" fmla="*/ 387 w 558"/>
                <a:gd name="T55" fmla="*/ 31 h 933"/>
                <a:gd name="T56" fmla="*/ 482 w 558"/>
                <a:gd name="T57" fmla="*/ 67 h 933"/>
                <a:gd name="T58" fmla="*/ 527 w 558"/>
                <a:gd name="T59" fmla="*/ 155 h 933"/>
                <a:gd name="T60" fmla="*/ 446 w 558"/>
                <a:gd name="T61" fmla="*/ 169 h 933"/>
                <a:gd name="T62" fmla="*/ 458 w 558"/>
                <a:gd name="T63" fmla="*/ 186 h 933"/>
                <a:gd name="T64" fmla="*/ 451 w 558"/>
                <a:gd name="T65" fmla="*/ 253 h 933"/>
                <a:gd name="T66" fmla="*/ 451 w 558"/>
                <a:gd name="T67" fmla="*/ 275 h 933"/>
                <a:gd name="T68" fmla="*/ 458 w 558"/>
                <a:gd name="T69" fmla="*/ 343 h 933"/>
                <a:gd name="T70" fmla="*/ 446 w 558"/>
                <a:gd name="T71" fmla="*/ 361 h 933"/>
                <a:gd name="T72" fmla="*/ 527 w 558"/>
                <a:gd name="T73" fmla="*/ 373 h 933"/>
                <a:gd name="T74" fmla="*/ 496 w 558"/>
                <a:gd name="T75" fmla="*/ 602 h 933"/>
                <a:gd name="T76" fmla="*/ 402 w 558"/>
                <a:gd name="T77" fmla="*/ 652 h 933"/>
                <a:gd name="T78" fmla="*/ 186 w 558"/>
                <a:gd name="T79" fmla="*/ 841 h 933"/>
                <a:gd name="T80" fmla="*/ 265 w 558"/>
                <a:gd name="T81" fmla="*/ 782 h 933"/>
                <a:gd name="T82" fmla="*/ 367 w 558"/>
                <a:gd name="T83" fmla="*/ 791 h 933"/>
                <a:gd name="T84" fmla="*/ 435 w 558"/>
                <a:gd name="T85" fmla="*/ 864 h 933"/>
                <a:gd name="T86" fmla="*/ 120 w 558"/>
                <a:gd name="T87" fmla="*/ 7 h 933"/>
                <a:gd name="T88" fmla="*/ 20 w 558"/>
                <a:gd name="T89" fmla="*/ 90 h 933"/>
                <a:gd name="T90" fmla="*/ 3 w 558"/>
                <a:gd name="T91" fmla="*/ 547 h 933"/>
                <a:gd name="T92" fmla="*/ 75 w 558"/>
                <a:gd name="T93" fmla="*/ 655 h 933"/>
                <a:gd name="T94" fmla="*/ 279 w 558"/>
                <a:gd name="T95" fmla="*/ 747 h 933"/>
                <a:gd name="T96" fmla="*/ 175 w 558"/>
                <a:gd name="T97" fmla="*/ 804 h 933"/>
                <a:gd name="T98" fmla="*/ 133 w 558"/>
                <a:gd name="T99" fmla="*/ 917 h 933"/>
                <a:gd name="T100" fmla="*/ 148 w 558"/>
                <a:gd name="T101" fmla="*/ 933 h 933"/>
                <a:gd name="T102" fmla="*/ 475 w 558"/>
                <a:gd name="T103" fmla="*/ 926 h 933"/>
                <a:gd name="T104" fmla="*/ 468 w 558"/>
                <a:gd name="T105" fmla="*/ 864 h 933"/>
                <a:gd name="T106" fmla="*/ 388 w 558"/>
                <a:gd name="T107" fmla="*/ 767 h 933"/>
                <a:gd name="T108" fmla="*/ 405 w 558"/>
                <a:gd name="T109" fmla="*/ 683 h 933"/>
                <a:gd name="T110" fmla="*/ 519 w 558"/>
                <a:gd name="T111" fmla="*/ 622 h 933"/>
                <a:gd name="T112" fmla="*/ 558 w 558"/>
                <a:gd name="T113" fmla="*/ 171 h 933"/>
                <a:gd name="T114" fmla="*/ 508 w 558"/>
                <a:gd name="T115" fmla="*/ 51 h 933"/>
                <a:gd name="T116" fmla="*/ 387 w 558"/>
                <a:gd name="T117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8" h="933">
                  <a:moveTo>
                    <a:pt x="294" y="575"/>
                  </a:moveTo>
                  <a:lnTo>
                    <a:pt x="288" y="575"/>
                  </a:lnTo>
                  <a:lnTo>
                    <a:pt x="282" y="574"/>
                  </a:lnTo>
                  <a:lnTo>
                    <a:pt x="276" y="573"/>
                  </a:lnTo>
                  <a:lnTo>
                    <a:pt x="271" y="571"/>
                  </a:lnTo>
                  <a:lnTo>
                    <a:pt x="265" y="567"/>
                  </a:lnTo>
                  <a:lnTo>
                    <a:pt x="260" y="565"/>
                  </a:lnTo>
                  <a:lnTo>
                    <a:pt x="255" y="561"/>
                  </a:lnTo>
                  <a:lnTo>
                    <a:pt x="251" y="557"/>
                  </a:lnTo>
                  <a:lnTo>
                    <a:pt x="246" y="553"/>
                  </a:lnTo>
                  <a:lnTo>
                    <a:pt x="243" y="547"/>
                  </a:lnTo>
                  <a:lnTo>
                    <a:pt x="240" y="543"/>
                  </a:lnTo>
                  <a:lnTo>
                    <a:pt x="237" y="537"/>
                  </a:lnTo>
                  <a:lnTo>
                    <a:pt x="235" y="532"/>
                  </a:lnTo>
                  <a:lnTo>
                    <a:pt x="234" y="525"/>
                  </a:lnTo>
                  <a:lnTo>
                    <a:pt x="233" y="520"/>
                  </a:lnTo>
                  <a:lnTo>
                    <a:pt x="233" y="513"/>
                  </a:lnTo>
                  <a:lnTo>
                    <a:pt x="233" y="506"/>
                  </a:lnTo>
                  <a:lnTo>
                    <a:pt x="234" y="501"/>
                  </a:lnTo>
                  <a:lnTo>
                    <a:pt x="235" y="494"/>
                  </a:lnTo>
                  <a:lnTo>
                    <a:pt x="237" y="489"/>
                  </a:lnTo>
                  <a:lnTo>
                    <a:pt x="240" y="483"/>
                  </a:lnTo>
                  <a:lnTo>
                    <a:pt x="243" y="479"/>
                  </a:lnTo>
                  <a:lnTo>
                    <a:pt x="246" y="474"/>
                  </a:lnTo>
                  <a:lnTo>
                    <a:pt x="251" y="470"/>
                  </a:lnTo>
                  <a:lnTo>
                    <a:pt x="255" y="465"/>
                  </a:lnTo>
                  <a:lnTo>
                    <a:pt x="260" y="462"/>
                  </a:lnTo>
                  <a:lnTo>
                    <a:pt x="265" y="459"/>
                  </a:lnTo>
                  <a:lnTo>
                    <a:pt x="271" y="456"/>
                  </a:lnTo>
                  <a:lnTo>
                    <a:pt x="276" y="454"/>
                  </a:lnTo>
                  <a:lnTo>
                    <a:pt x="282" y="452"/>
                  </a:lnTo>
                  <a:lnTo>
                    <a:pt x="288" y="451"/>
                  </a:lnTo>
                  <a:lnTo>
                    <a:pt x="294" y="451"/>
                  </a:lnTo>
                  <a:lnTo>
                    <a:pt x="301" y="451"/>
                  </a:lnTo>
                  <a:lnTo>
                    <a:pt x="307" y="452"/>
                  </a:lnTo>
                  <a:lnTo>
                    <a:pt x="313" y="454"/>
                  </a:lnTo>
                  <a:lnTo>
                    <a:pt x="318" y="456"/>
                  </a:lnTo>
                  <a:lnTo>
                    <a:pt x="324" y="459"/>
                  </a:lnTo>
                  <a:lnTo>
                    <a:pt x="329" y="462"/>
                  </a:lnTo>
                  <a:lnTo>
                    <a:pt x="334" y="465"/>
                  </a:lnTo>
                  <a:lnTo>
                    <a:pt x="338" y="470"/>
                  </a:lnTo>
                  <a:lnTo>
                    <a:pt x="343" y="474"/>
                  </a:lnTo>
                  <a:lnTo>
                    <a:pt x="346" y="479"/>
                  </a:lnTo>
                  <a:lnTo>
                    <a:pt x="349" y="483"/>
                  </a:lnTo>
                  <a:lnTo>
                    <a:pt x="352" y="489"/>
                  </a:lnTo>
                  <a:lnTo>
                    <a:pt x="354" y="494"/>
                  </a:lnTo>
                  <a:lnTo>
                    <a:pt x="355" y="501"/>
                  </a:lnTo>
                  <a:lnTo>
                    <a:pt x="356" y="506"/>
                  </a:lnTo>
                  <a:lnTo>
                    <a:pt x="356" y="513"/>
                  </a:lnTo>
                  <a:lnTo>
                    <a:pt x="356" y="520"/>
                  </a:lnTo>
                  <a:lnTo>
                    <a:pt x="355" y="525"/>
                  </a:lnTo>
                  <a:lnTo>
                    <a:pt x="354" y="532"/>
                  </a:lnTo>
                  <a:lnTo>
                    <a:pt x="352" y="537"/>
                  </a:lnTo>
                  <a:lnTo>
                    <a:pt x="349" y="543"/>
                  </a:lnTo>
                  <a:lnTo>
                    <a:pt x="346" y="547"/>
                  </a:lnTo>
                  <a:lnTo>
                    <a:pt x="343" y="553"/>
                  </a:lnTo>
                  <a:lnTo>
                    <a:pt x="338" y="557"/>
                  </a:lnTo>
                  <a:lnTo>
                    <a:pt x="334" y="561"/>
                  </a:lnTo>
                  <a:lnTo>
                    <a:pt x="329" y="564"/>
                  </a:lnTo>
                  <a:lnTo>
                    <a:pt x="324" y="567"/>
                  </a:lnTo>
                  <a:lnTo>
                    <a:pt x="318" y="571"/>
                  </a:lnTo>
                  <a:lnTo>
                    <a:pt x="313" y="573"/>
                  </a:lnTo>
                  <a:lnTo>
                    <a:pt x="307" y="574"/>
                  </a:lnTo>
                  <a:lnTo>
                    <a:pt x="301" y="575"/>
                  </a:lnTo>
                  <a:lnTo>
                    <a:pt x="294" y="575"/>
                  </a:lnTo>
                  <a:close/>
                  <a:moveTo>
                    <a:pt x="387" y="653"/>
                  </a:moveTo>
                  <a:lnTo>
                    <a:pt x="309" y="653"/>
                  </a:lnTo>
                  <a:lnTo>
                    <a:pt x="309" y="605"/>
                  </a:lnTo>
                  <a:lnTo>
                    <a:pt x="318" y="603"/>
                  </a:lnTo>
                  <a:lnTo>
                    <a:pt x="326" y="601"/>
                  </a:lnTo>
                  <a:lnTo>
                    <a:pt x="334" y="597"/>
                  </a:lnTo>
                  <a:lnTo>
                    <a:pt x="341" y="594"/>
                  </a:lnTo>
                  <a:lnTo>
                    <a:pt x="347" y="590"/>
                  </a:lnTo>
                  <a:lnTo>
                    <a:pt x="354" y="585"/>
                  </a:lnTo>
                  <a:lnTo>
                    <a:pt x="359" y="580"/>
                  </a:lnTo>
                  <a:lnTo>
                    <a:pt x="365" y="574"/>
                  </a:lnTo>
                  <a:lnTo>
                    <a:pt x="371" y="567"/>
                  </a:lnTo>
                  <a:lnTo>
                    <a:pt x="375" y="561"/>
                  </a:lnTo>
                  <a:lnTo>
                    <a:pt x="378" y="553"/>
                  </a:lnTo>
                  <a:lnTo>
                    <a:pt x="382" y="546"/>
                  </a:lnTo>
                  <a:lnTo>
                    <a:pt x="384" y="539"/>
                  </a:lnTo>
                  <a:lnTo>
                    <a:pt x="386" y="530"/>
                  </a:lnTo>
                  <a:lnTo>
                    <a:pt x="387" y="522"/>
                  </a:lnTo>
                  <a:lnTo>
                    <a:pt x="387" y="513"/>
                  </a:lnTo>
                  <a:lnTo>
                    <a:pt x="387" y="504"/>
                  </a:lnTo>
                  <a:lnTo>
                    <a:pt x="386" y="494"/>
                  </a:lnTo>
                  <a:lnTo>
                    <a:pt x="384" y="485"/>
                  </a:lnTo>
                  <a:lnTo>
                    <a:pt x="381" y="476"/>
                  </a:lnTo>
                  <a:lnTo>
                    <a:pt x="376" y="469"/>
                  </a:lnTo>
                  <a:lnTo>
                    <a:pt x="372" y="461"/>
                  </a:lnTo>
                  <a:lnTo>
                    <a:pt x="366" y="454"/>
                  </a:lnTo>
                  <a:lnTo>
                    <a:pt x="361" y="447"/>
                  </a:lnTo>
                  <a:lnTo>
                    <a:pt x="354" y="441"/>
                  </a:lnTo>
                  <a:lnTo>
                    <a:pt x="346" y="436"/>
                  </a:lnTo>
                  <a:lnTo>
                    <a:pt x="338" y="431"/>
                  </a:lnTo>
                  <a:lnTo>
                    <a:pt x="331" y="427"/>
                  </a:lnTo>
                  <a:lnTo>
                    <a:pt x="322" y="424"/>
                  </a:lnTo>
                  <a:lnTo>
                    <a:pt x="313" y="422"/>
                  </a:lnTo>
                  <a:lnTo>
                    <a:pt x="304" y="421"/>
                  </a:lnTo>
                  <a:lnTo>
                    <a:pt x="294" y="420"/>
                  </a:lnTo>
                  <a:lnTo>
                    <a:pt x="285" y="421"/>
                  </a:lnTo>
                  <a:lnTo>
                    <a:pt x="276" y="422"/>
                  </a:lnTo>
                  <a:lnTo>
                    <a:pt x="267" y="424"/>
                  </a:lnTo>
                  <a:lnTo>
                    <a:pt x="258" y="427"/>
                  </a:lnTo>
                  <a:lnTo>
                    <a:pt x="251" y="431"/>
                  </a:lnTo>
                  <a:lnTo>
                    <a:pt x="243" y="436"/>
                  </a:lnTo>
                  <a:lnTo>
                    <a:pt x="235" y="441"/>
                  </a:lnTo>
                  <a:lnTo>
                    <a:pt x="228" y="447"/>
                  </a:lnTo>
                  <a:lnTo>
                    <a:pt x="223" y="454"/>
                  </a:lnTo>
                  <a:lnTo>
                    <a:pt x="217" y="461"/>
                  </a:lnTo>
                  <a:lnTo>
                    <a:pt x="213" y="469"/>
                  </a:lnTo>
                  <a:lnTo>
                    <a:pt x="208" y="476"/>
                  </a:lnTo>
                  <a:lnTo>
                    <a:pt x="205" y="485"/>
                  </a:lnTo>
                  <a:lnTo>
                    <a:pt x="203" y="494"/>
                  </a:lnTo>
                  <a:lnTo>
                    <a:pt x="202" y="504"/>
                  </a:lnTo>
                  <a:lnTo>
                    <a:pt x="202" y="513"/>
                  </a:lnTo>
                  <a:lnTo>
                    <a:pt x="202" y="522"/>
                  </a:lnTo>
                  <a:lnTo>
                    <a:pt x="203" y="530"/>
                  </a:lnTo>
                  <a:lnTo>
                    <a:pt x="205" y="539"/>
                  </a:lnTo>
                  <a:lnTo>
                    <a:pt x="207" y="546"/>
                  </a:lnTo>
                  <a:lnTo>
                    <a:pt x="211" y="553"/>
                  </a:lnTo>
                  <a:lnTo>
                    <a:pt x="214" y="561"/>
                  </a:lnTo>
                  <a:lnTo>
                    <a:pt x="218" y="567"/>
                  </a:lnTo>
                  <a:lnTo>
                    <a:pt x="224" y="574"/>
                  </a:lnTo>
                  <a:lnTo>
                    <a:pt x="230" y="580"/>
                  </a:lnTo>
                  <a:lnTo>
                    <a:pt x="235" y="585"/>
                  </a:lnTo>
                  <a:lnTo>
                    <a:pt x="242" y="590"/>
                  </a:lnTo>
                  <a:lnTo>
                    <a:pt x="248" y="594"/>
                  </a:lnTo>
                  <a:lnTo>
                    <a:pt x="255" y="597"/>
                  </a:lnTo>
                  <a:lnTo>
                    <a:pt x="263" y="601"/>
                  </a:lnTo>
                  <a:lnTo>
                    <a:pt x="271" y="603"/>
                  </a:lnTo>
                  <a:lnTo>
                    <a:pt x="279" y="605"/>
                  </a:lnTo>
                  <a:lnTo>
                    <a:pt x="279" y="653"/>
                  </a:lnTo>
                  <a:lnTo>
                    <a:pt x="171" y="653"/>
                  </a:lnTo>
                  <a:lnTo>
                    <a:pt x="156" y="652"/>
                  </a:lnTo>
                  <a:lnTo>
                    <a:pt x="142" y="650"/>
                  </a:lnTo>
                  <a:lnTo>
                    <a:pt x="128" y="646"/>
                  </a:lnTo>
                  <a:lnTo>
                    <a:pt x="116" y="642"/>
                  </a:lnTo>
                  <a:lnTo>
                    <a:pt x="104" y="636"/>
                  </a:lnTo>
                  <a:lnTo>
                    <a:pt x="92" y="629"/>
                  </a:lnTo>
                  <a:lnTo>
                    <a:pt x="82" y="621"/>
                  </a:lnTo>
                  <a:lnTo>
                    <a:pt x="72" y="612"/>
                  </a:lnTo>
                  <a:lnTo>
                    <a:pt x="62" y="602"/>
                  </a:lnTo>
                  <a:lnTo>
                    <a:pt x="54" y="591"/>
                  </a:lnTo>
                  <a:lnTo>
                    <a:pt x="47" y="580"/>
                  </a:lnTo>
                  <a:lnTo>
                    <a:pt x="42" y="567"/>
                  </a:lnTo>
                  <a:lnTo>
                    <a:pt x="36" y="555"/>
                  </a:lnTo>
                  <a:lnTo>
                    <a:pt x="33" y="541"/>
                  </a:lnTo>
                  <a:lnTo>
                    <a:pt x="31" y="527"/>
                  </a:lnTo>
                  <a:lnTo>
                    <a:pt x="31" y="513"/>
                  </a:lnTo>
                  <a:lnTo>
                    <a:pt x="31" y="373"/>
                  </a:lnTo>
                  <a:lnTo>
                    <a:pt x="265" y="373"/>
                  </a:lnTo>
                  <a:lnTo>
                    <a:pt x="268" y="373"/>
                  </a:lnTo>
                  <a:lnTo>
                    <a:pt x="272" y="372"/>
                  </a:lnTo>
                  <a:lnTo>
                    <a:pt x="274" y="371"/>
                  </a:lnTo>
                  <a:lnTo>
                    <a:pt x="276" y="369"/>
                  </a:lnTo>
                  <a:lnTo>
                    <a:pt x="278" y="366"/>
                  </a:lnTo>
                  <a:lnTo>
                    <a:pt x="279" y="364"/>
                  </a:lnTo>
                  <a:lnTo>
                    <a:pt x="281" y="361"/>
                  </a:lnTo>
                  <a:lnTo>
                    <a:pt x="281" y="357"/>
                  </a:lnTo>
                  <a:lnTo>
                    <a:pt x="281" y="354"/>
                  </a:lnTo>
                  <a:lnTo>
                    <a:pt x="279" y="352"/>
                  </a:lnTo>
                  <a:lnTo>
                    <a:pt x="278" y="349"/>
                  </a:lnTo>
                  <a:lnTo>
                    <a:pt x="276" y="346"/>
                  </a:lnTo>
                  <a:lnTo>
                    <a:pt x="274" y="345"/>
                  </a:lnTo>
                  <a:lnTo>
                    <a:pt x="272" y="343"/>
                  </a:lnTo>
                  <a:lnTo>
                    <a:pt x="268" y="343"/>
                  </a:lnTo>
                  <a:lnTo>
                    <a:pt x="265" y="342"/>
                  </a:lnTo>
                  <a:lnTo>
                    <a:pt x="31" y="342"/>
                  </a:lnTo>
                  <a:lnTo>
                    <a:pt x="31" y="280"/>
                  </a:lnTo>
                  <a:lnTo>
                    <a:pt x="265" y="280"/>
                  </a:lnTo>
                  <a:lnTo>
                    <a:pt x="268" y="280"/>
                  </a:lnTo>
                  <a:lnTo>
                    <a:pt x="272" y="279"/>
                  </a:lnTo>
                  <a:lnTo>
                    <a:pt x="274" y="277"/>
                  </a:lnTo>
                  <a:lnTo>
                    <a:pt x="276" y="275"/>
                  </a:lnTo>
                  <a:lnTo>
                    <a:pt x="278" y="273"/>
                  </a:lnTo>
                  <a:lnTo>
                    <a:pt x="279" y="271"/>
                  </a:lnTo>
                  <a:lnTo>
                    <a:pt x="281" y="267"/>
                  </a:lnTo>
                  <a:lnTo>
                    <a:pt x="281" y="264"/>
                  </a:lnTo>
                  <a:lnTo>
                    <a:pt x="281" y="262"/>
                  </a:lnTo>
                  <a:lnTo>
                    <a:pt x="279" y="259"/>
                  </a:lnTo>
                  <a:lnTo>
                    <a:pt x="278" y="256"/>
                  </a:lnTo>
                  <a:lnTo>
                    <a:pt x="276" y="253"/>
                  </a:lnTo>
                  <a:lnTo>
                    <a:pt x="274" y="252"/>
                  </a:lnTo>
                  <a:lnTo>
                    <a:pt x="272" y="250"/>
                  </a:lnTo>
                  <a:lnTo>
                    <a:pt x="268" y="250"/>
                  </a:lnTo>
                  <a:lnTo>
                    <a:pt x="265" y="249"/>
                  </a:lnTo>
                  <a:lnTo>
                    <a:pt x="31" y="249"/>
                  </a:lnTo>
                  <a:lnTo>
                    <a:pt x="31" y="186"/>
                  </a:lnTo>
                  <a:lnTo>
                    <a:pt x="265" y="186"/>
                  </a:lnTo>
                  <a:lnTo>
                    <a:pt x="268" y="186"/>
                  </a:lnTo>
                  <a:lnTo>
                    <a:pt x="272" y="185"/>
                  </a:lnTo>
                  <a:lnTo>
                    <a:pt x="274" y="184"/>
                  </a:lnTo>
                  <a:lnTo>
                    <a:pt x="276" y="182"/>
                  </a:lnTo>
                  <a:lnTo>
                    <a:pt x="278" y="180"/>
                  </a:lnTo>
                  <a:lnTo>
                    <a:pt x="279" y="177"/>
                  </a:lnTo>
                  <a:lnTo>
                    <a:pt x="281" y="174"/>
                  </a:lnTo>
                  <a:lnTo>
                    <a:pt x="281" y="171"/>
                  </a:lnTo>
                  <a:lnTo>
                    <a:pt x="281" y="169"/>
                  </a:lnTo>
                  <a:lnTo>
                    <a:pt x="279" y="165"/>
                  </a:lnTo>
                  <a:lnTo>
                    <a:pt x="278" y="163"/>
                  </a:lnTo>
                  <a:lnTo>
                    <a:pt x="276" y="161"/>
                  </a:lnTo>
                  <a:lnTo>
                    <a:pt x="274" y="159"/>
                  </a:lnTo>
                  <a:lnTo>
                    <a:pt x="272" y="157"/>
                  </a:lnTo>
                  <a:lnTo>
                    <a:pt x="268" y="156"/>
                  </a:lnTo>
                  <a:lnTo>
                    <a:pt x="265" y="155"/>
                  </a:lnTo>
                  <a:lnTo>
                    <a:pt x="32" y="155"/>
                  </a:lnTo>
                  <a:lnTo>
                    <a:pt x="33" y="143"/>
                  </a:lnTo>
                  <a:lnTo>
                    <a:pt x="36" y="131"/>
                  </a:lnTo>
                  <a:lnTo>
                    <a:pt x="41" y="119"/>
                  </a:lnTo>
                  <a:lnTo>
                    <a:pt x="46" y="106"/>
                  </a:lnTo>
                  <a:lnTo>
                    <a:pt x="53" y="96"/>
                  </a:lnTo>
                  <a:lnTo>
                    <a:pt x="60" y="85"/>
                  </a:lnTo>
                  <a:lnTo>
                    <a:pt x="67" y="76"/>
                  </a:lnTo>
                  <a:lnTo>
                    <a:pt x="76" y="67"/>
                  </a:lnTo>
                  <a:lnTo>
                    <a:pt x="86" y="60"/>
                  </a:lnTo>
                  <a:lnTo>
                    <a:pt x="96" y="52"/>
                  </a:lnTo>
                  <a:lnTo>
                    <a:pt x="107" y="46"/>
                  </a:lnTo>
                  <a:lnTo>
                    <a:pt x="120" y="41"/>
                  </a:lnTo>
                  <a:lnTo>
                    <a:pt x="132" y="36"/>
                  </a:lnTo>
                  <a:lnTo>
                    <a:pt x="144" y="34"/>
                  </a:lnTo>
                  <a:lnTo>
                    <a:pt x="157" y="32"/>
                  </a:lnTo>
                  <a:lnTo>
                    <a:pt x="171" y="32"/>
                  </a:lnTo>
                  <a:lnTo>
                    <a:pt x="387" y="31"/>
                  </a:lnTo>
                  <a:lnTo>
                    <a:pt x="401" y="32"/>
                  </a:lnTo>
                  <a:lnTo>
                    <a:pt x="414" y="34"/>
                  </a:lnTo>
                  <a:lnTo>
                    <a:pt x="426" y="36"/>
                  </a:lnTo>
                  <a:lnTo>
                    <a:pt x="438" y="41"/>
                  </a:lnTo>
                  <a:lnTo>
                    <a:pt x="451" y="46"/>
                  </a:lnTo>
                  <a:lnTo>
                    <a:pt x="462" y="52"/>
                  </a:lnTo>
                  <a:lnTo>
                    <a:pt x="472" y="60"/>
                  </a:lnTo>
                  <a:lnTo>
                    <a:pt x="482" y="67"/>
                  </a:lnTo>
                  <a:lnTo>
                    <a:pt x="491" y="76"/>
                  </a:lnTo>
                  <a:lnTo>
                    <a:pt x="498" y="85"/>
                  </a:lnTo>
                  <a:lnTo>
                    <a:pt x="505" y="96"/>
                  </a:lnTo>
                  <a:lnTo>
                    <a:pt x="512" y="106"/>
                  </a:lnTo>
                  <a:lnTo>
                    <a:pt x="517" y="119"/>
                  </a:lnTo>
                  <a:lnTo>
                    <a:pt x="522" y="131"/>
                  </a:lnTo>
                  <a:lnTo>
                    <a:pt x="525" y="143"/>
                  </a:lnTo>
                  <a:lnTo>
                    <a:pt x="527" y="155"/>
                  </a:lnTo>
                  <a:lnTo>
                    <a:pt x="462" y="155"/>
                  </a:lnTo>
                  <a:lnTo>
                    <a:pt x="458" y="156"/>
                  </a:lnTo>
                  <a:lnTo>
                    <a:pt x="455" y="157"/>
                  </a:lnTo>
                  <a:lnTo>
                    <a:pt x="453" y="159"/>
                  </a:lnTo>
                  <a:lnTo>
                    <a:pt x="451" y="161"/>
                  </a:lnTo>
                  <a:lnTo>
                    <a:pt x="448" y="163"/>
                  </a:lnTo>
                  <a:lnTo>
                    <a:pt x="447" y="165"/>
                  </a:lnTo>
                  <a:lnTo>
                    <a:pt x="446" y="169"/>
                  </a:lnTo>
                  <a:lnTo>
                    <a:pt x="446" y="171"/>
                  </a:lnTo>
                  <a:lnTo>
                    <a:pt x="446" y="174"/>
                  </a:lnTo>
                  <a:lnTo>
                    <a:pt x="447" y="177"/>
                  </a:lnTo>
                  <a:lnTo>
                    <a:pt x="448" y="180"/>
                  </a:lnTo>
                  <a:lnTo>
                    <a:pt x="451" y="182"/>
                  </a:lnTo>
                  <a:lnTo>
                    <a:pt x="453" y="184"/>
                  </a:lnTo>
                  <a:lnTo>
                    <a:pt x="455" y="185"/>
                  </a:lnTo>
                  <a:lnTo>
                    <a:pt x="458" y="186"/>
                  </a:lnTo>
                  <a:lnTo>
                    <a:pt x="462" y="186"/>
                  </a:lnTo>
                  <a:lnTo>
                    <a:pt x="527" y="186"/>
                  </a:lnTo>
                  <a:lnTo>
                    <a:pt x="527" y="249"/>
                  </a:lnTo>
                  <a:lnTo>
                    <a:pt x="462" y="249"/>
                  </a:lnTo>
                  <a:lnTo>
                    <a:pt x="458" y="250"/>
                  </a:lnTo>
                  <a:lnTo>
                    <a:pt x="455" y="250"/>
                  </a:lnTo>
                  <a:lnTo>
                    <a:pt x="453" y="252"/>
                  </a:lnTo>
                  <a:lnTo>
                    <a:pt x="451" y="253"/>
                  </a:lnTo>
                  <a:lnTo>
                    <a:pt x="448" y="256"/>
                  </a:lnTo>
                  <a:lnTo>
                    <a:pt x="447" y="259"/>
                  </a:lnTo>
                  <a:lnTo>
                    <a:pt x="446" y="262"/>
                  </a:lnTo>
                  <a:lnTo>
                    <a:pt x="446" y="264"/>
                  </a:lnTo>
                  <a:lnTo>
                    <a:pt x="446" y="267"/>
                  </a:lnTo>
                  <a:lnTo>
                    <a:pt x="447" y="271"/>
                  </a:lnTo>
                  <a:lnTo>
                    <a:pt x="448" y="273"/>
                  </a:lnTo>
                  <a:lnTo>
                    <a:pt x="451" y="275"/>
                  </a:lnTo>
                  <a:lnTo>
                    <a:pt x="453" y="277"/>
                  </a:lnTo>
                  <a:lnTo>
                    <a:pt x="455" y="279"/>
                  </a:lnTo>
                  <a:lnTo>
                    <a:pt x="458" y="280"/>
                  </a:lnTo>
                  <a:lnTo>
                    <a:pt x="462" y="280"/>
                  </a:lnTo>
                  <a:lnTo>
                    <a:pt x="527" y="280"/>
                  </a:lnTo>
                  <a:lnTo>
                    <a:pt x="527" y="342"/>
                  </a:lnTo>
                  <a:lnTo>
                    <a:pt x="462" y="342"/>
                  </a:lnTo>
                  <a:lnTo>
                    <a:pt x="458" y="343"/>
                  </a:lnTo>
                  <a:lnTo>
                    <a:pt x="455" y="343"/>
                  </a:lnTo>
                  <a:lnTo>
                    <a:pt x="453" y="345"/>
                  </a:lnTo>
                  <a:lnTo>
                    <a:pt x="451" y="346"/>
                  </a:lnTo>
                  <a:lnTo>
                    <a:pt x="448" y="349"/>
                  </a:lnTo>
                  <a:lnTo>
                    <a:pt x="447" y="352"/>
                  </a:lnTo>
                  <a:lnTo>
                    <a:pt x="446" y="354"/>
                  </a:lnTo>
                  <a:lnTo>
                    <a:pt x="446" y="357"/>
                  </a:lnTo>
                  <a:lnTo>
                    <a:pt x="446" y="361"/>
                  </a:lnTo>
                  <a:lnTo>
                    <a:pt x="447" y="364"/>
                  </a:lnTo>
                  <a:lnTo>
                    <a:pt x="448" y="366"/>
                  </a:lnTo>
                  <a:lnTo>
                    <a:pt x="451" y="369"/>
                  </a:lnTo>
                  <a:lnTo>
                    <a:pt x="453" y="371"/>
                  </a:lnTo>
                  <a:lnTo>
                    <a:pt x="455" y="372"/>
                  </a:lnTo>
                  <a:lnTo>
                    <a:pt x="458" y="373"/>
                  </a:lnTo>
                  <a:lnTo>
                    <a:pt x="462" y="373"/>
                  </a:lnTo>
                  <a:lnTo>
                    <a:pt x="527" y="373"/>
                  </a:lnTo>
                  <a:lnTo>
                    <a:pt x="527" y="513"/>
                  </a:lnTo>
                  <a:lnTo>
                    <a:pt x="527" y="527"/>
                  </a:lnTo>
                  <a:lnTo>
                    <a:pt x="525" y="541"/>
                  </a:lnTo>
                  <a:lnTo>
                    <a:pt x="522" y="555"/>
                  </a:lnTo>
                  <a:lnTo>
                    <a:pt x="516" y="567"/>
                  </a:lnTo>
                  <a:lnTo>
                    <a:pt x="511" y="580"/>
                  </a:lnTo>
                  <a:lnTo>
                    <a:pt x="504" y="591"/>
                  </a:lnTo>
                  <a:lnTo>
                    <a:pt x="496" y="602"/>
                  </a:lnTo>
                  <a:lnTo>
                    <a:pt x="486" y="612"/>
                  </a:lnTo>
                  <a:lnTo>
                    <a:pt x="476" y="621"/>
                  </a:lnTo>
                  <a:lnTo>
                    <a:pt x="466" y="629"/>
                  </a:lnTo>
                  <a:lnTo>
                    <a:pt x="454" y="636"/>
                  </a:lnTo>
                  <a:lnTo>
                    <a:pt x="442" y="642"/>
                  </a:lnTo>
                  <a:lnTo>
                    <a:pt x="429" y="646"/>
                  </a:lnTo>
                  <a:lnTo>
                    <a:pt x="416" y="650"/>
                  </a:lnTo>
                  <a:lnTo>
                    <a:pt x="402" y="652"/>
                  </a:lnTo>
                  <a:lnTo>
                    <a:pt x="387" y="653"/>
                  </a:lnTo>
                  <a:close/>
                  <a:moveTo>
                    <a:pt x="445" y="902"/>
                  </a:moveTo>
                  <a:lnTo>
                    <a:pt x="164" y="902"/>
                  </a:lnTo>
                  <a:lnTo>
                    <a:pt x="166" y="889"/>
                  </a:lnTo>
                  <a:lnTo>
                    <a:pt x="170" y="876"/>
                  </a:lnTo>
                  <a:lnTo>
                    <a:pt x="174" y="864"/>
                  </a:lnTo>
                  <a:lnTo>
                    <a:pt x="180" y="852"/>
                  </a:lnTo>
                  <a:lnTo>
                    <a:pt x="186" y="841"/>
                  </a:lnTo>
                  <a:lnTo>
                    <a:pt x="193" y="831"/>
                  </a:lnTo>
                  <a:lnTo>
                    <a:pt x="201" y="821"/>
                  </a:lnTo>
                  <a:lnTo>
                    <a:pt x="211" y="812"/>
                  </a:lnTo>
                  <a:lnTo>
                    <a:pt x="220" y="804"/>
                  </a:lnTo>
                  <a:lnTo>
                    <a:pt x="231" y="797"/>
                  </a:lnTo>
                  <a:lnTo>
                    <a:pt x="242" y="791"/>
                  </a:lnTo>
                  <a:lnTo>
                    <a:pt x="253" y="785"/>
                  </a:lnTo>
                  <a:lnTo>
                    <a:pt x="265" y="782"/>
                  </a:lnTo>
                  <a:lnTo>
                    <a:pt x="278" y="779"/>
                  </a:lnTo>
                  <a:lnTo>
                    <a:pt x="292" y="776"/>
                  </a:lnTo>
                  <a:lnTo>
                    <a:pt x="305" y="776"/>
                  </a:lnTo>
                  <a:lnTo>
                    <a:pt x="318" y="776"/>
                  </a:lnTo>
                  <a:lnTo>
                    <a:pt x="332" y="779"/>
                  </a:lnTo>
                  <a:lnTo>
                    <a:pt x="344" y="782"/>
                  </a:lnTo>
                  <a:lnTo>
                    <a:pt x="356" y="785"/>
                  </a:lnTo>
                  <a:lnTo>
                    <a:pt x="367" y="791"/>
                  </a:lnTo>
                  <a:lnTo>
                    <a:pt x="378" y="797"/>
                  </a:lnTo>
                  <a:lnTo>
                    <a:pt x="389" y="804"/>
                  </a:lnTo>
                  <a:lnTo>
                    <a:pt x="399" y="812"/>
                  </a:lnTo>
                  <a:lnTo>
                    <a:pt x="408" y="821"/>
                  </a:lnTo>
                  <a:lnTo>
                    <a:pt x="416" y="831"/>
                  </a:lnTo>
                  <a:lnTo>
                    <a:pt x="424" y="841"/>
                  </a:lnTo>
                  <a:lnTo>
                    <a:pt x="429" y="852"/>
                  </a:lnTo>
                  <a:lnTo>
                    <a:pt x="435" y="864"/>
                  </a:lnTo>
                  <a:lnTo>
                    <a:pt x="439" y="876"/>
                  </a:lnTo>
                  <a:lnTo>
                    <a:pt x="443" y="889"/>
                  </a:lnTo>
                  <a:lnTo>
                    <a:pt x="445" y="902"/>
                  </a:lnTo>
                  <a:close/>
                  <a:moveTo>
                    <a:pt x="387" y="0"/>
                  </a:moveTo>
                  <a:lnTo>
                    <a:pt x="171" y="0"/>
                  </a:lnTo>
                  <a:lnTo>
                    <a:pt x="153" y="1"/>
                  </a:lnTo>
                  <a:lnTo>
                    <a:pt x="136" y="4"/>
                  </a:lnTo>
                  <a:lnTo>
                    <a:pt x="120" y="7"/>
                  </a:lnTo>
                  <a:lnTo>
                    <a:pt x="104" y="14"/>
                  </a:lnTo>
                  <a:lnTo>
                    <a:pt x="88" y="21"/>
                  </a:lnTo>
                  <a:lnTo>
                    <a:pt x="75" y="30"/>
                  </a:lnTo>
                  <a:lnTo>
                    <a:pt x="62" y="40"/>
                  </a:lnTo>
                  <a:lnTo>
                    <a:pt x="50" y="51"/>
                  </a:lnTo>
                  <a:lnTo>
                    <a:pt x="38" y="63"/>
                  </a:lnTo>
                  <a:lnTo>
                    <a:pt x="28" y="75"/>
                  </a:lnTo>
                  <a:lnTo>
                    <a:pt x="20" y="90"/>
                  </a:lnTo>
                  <a:lnTo>
                    <a:pt x="13" y="105"/>
                  </a:lnTo>
                  <a:lnTo>
                    <a:pt x="7" y="121"/>
                  </a:lnTo>
                  <a:lnTo>
                    <a:pt x="3" y="136"/>
                  </a:lnTo>
                  <a:lnTo>
                    <a:pt x="1" y="154"/>
                  </a:lnTo>
                  <a:lnTo>
                    <a:pt x="0" y="171"/>
                  </a:lnTo>
                  <a:lnTo>
                    <a:pt x="0" y="513"/>
                  </a:lnTo>
                  <a:lnTo>
                    <a:pt x="1" y="531"/>
                  </a:lnTo>
                  <a:lnTo>
                    <a:pt x="3" y="547"/>
                  </a:lnTo>
                  <a:lnTo>
                    <a:pt x="7" y="564"/>
                  </a:lnTo>
                  <a:lnTo>
                    <a:pt x="13" y="580"/>
                  </a:lnTo>
                  <a:lnTo>
                    <a:pt x="20" y="594"/>
                  </a:lnTo>
                  <a:lnTo>
                    <a:pt x="28" y="609"/>
                  </a:lnTo>
                  <a:lnTo>
                    <a:pt x="38" y="622"/>
                  </a:lnTo>
                  <a:lnTo>
                    <a:pt x="50" y="634"/>
                  </a:lnTo>
                  <a:lnTo>
                    <a:pt x="62" y="645"/>
                  </a:lnTo>
                  <a:lnTo>
                    <a:pt x="75" y="655"/>
                  </a:lnTo>
                  <a:lnTo>
                    <a:pt x="88" y="663"/>
                  </a:lnTo>
                  <a:lnTo>
                    <a:pt x="104" y="671"/>
                  </a:lnTo>
                  <a:lnTo>
                    <a:pt x="120" y="676"/>
                  </a:lnTo>
                  <a:lnTo>
                    <a:pt x="136" y="681"/>
                  </a:lnTo>
                  <a:lnTo>
                    <a:pt x="153" y="683"/>
                  </a:lnTo>
                  <a:lnTo>
                    <a:pt x="171" y="684"/>
                  </a:lnTo>
                  <a:lnTo>
                    <a:pt x="279" y="684"/>
                  </a:lnTo>
                  <a:lnTo>
                    <a:pt x="279" y="747"/>
                  </a:lnTo>
                  <a:lnTo>
                    <a:pt x="264" y="750"/>
                  </a:lnTo>
                  <a:lnTo>
                    <a:pt x="248" y="754"/>
                  </a:lnTo>
                  <a:lnTo>
                    <a:pt x="235" y="760"/>
                  </a:lnTo>
                  <a:lnTo>
                    <a:pt x="221" y="766"/>
                  </a:lnTo>
                  <a:lnTo>
                    <a:pt x="208" y="774"/>
                  </a:lnTo>
                  <a:lnTo>
                    <a:pt x="196" y="784"/>
                  </a:lnTo>
                  <a:lnTo>
                    <a:pt x="185" y="794"/>
                  </a:lnTo>
                  <a:lnTo>
                    <a:pt x="175" y="804"/>
                  </a:lnTo>
                  <a:lnTo>
                    <a:pt x="165" y="816"/>
                  </a:lnTo>
                  <a:lnTo>
                    <a:pt x="157" y="829"/>
                  </a:lnTo>
                  <a:lnTo>
                    <a:pt x="150" y="842"/>
                  </a:lnTo>
                  <a:lnTo>
                    <a:pt x="144" y="856"/>
                  </a:lnTo>
                  <a:lnTo>
                    <a:pt x="138" y="871"/>
                  </a:lnTo>
                  <a:lnTo>
                    <a:pt x="135" y="885"/>
                  </a:lnTo>
                  <a:lnTo>
                    <a:pt x="133" y="901"/>
                  </a:lnTo>
                  <a:lnTo>
                    <a:pt x="133" y="917"/>
                  </a:lnTo>
                  <a:lnTo>
                    <a:pt x="133" y="921"/>
                  </a:lnTo>
                  <a:lnTo>
                    <a:pt x="134" y="923"/>
                  </a:lnTo>
                  <a:lnTo>
                    <a:pt x="135" y="926"/>
                  </a:lnTo>
                  <a:lnTo>
                    <a:pt x="137" y="929"/>
                  </a:lnTo>
                  <a:lnTo>
                    <a:pt x="140" y="930"/>
                  </a:lnTo>
                  <a:lnTo>
                    <a:pt x="142" y="932"/>
                  </a:lnTo>
                  <a:lnTo>
                    <a:pt x="145" y="933"/>
                  </a:lnTo>
                  <a:lnTo>
                    <a:pt x="148" y="933"/>
                  </a:lnTo>
                  <a:lnTo>
                    <a:pt x="462" y="933"/>
                  </a:lnTo>
                  <a:lnTo>
                    <a:pt x="462" y="933"/>
                  </a:lnTo>
                  <a:lnTo>
                    <a:pt x="462" y="933"/>
                  </a:lnTo>
                  <a:lnTo>
                    <a:pt x="465" y="933"/>
                  </a:lnTo>
                  <a:lnTo>
                    <a:pt x="467" y="932"/>
                  </a:lnTo>
                  <a:lnTo>
                    <a:pt x="471" y="930"/>
                  </a:lnTo>
                  <a:lnTo>
                    <a:pt x="473" y="929"/>
                  </a:lnTo>
                  <a:lnTo>
                    <a:pt x="475" y="926"/>
                  </a:lnTo>
                  <a:lnTo>
                    <a:pt x="476" y="923"/>
                  </a:lnTo>
                  <a:lnTo>
                    <a:pt x="477" y="921"/>
                  </a:lnTo>
                  <a:lnTo>
                    <a:pt x="477" y="917"/>
                  </a:lnTo>
                  <a:lnTo>
                    <a:pt x="477" y="915"/>
                  </a:lnTo>
                  <a:lnTo>
                    <a:pt x="477" y="914"/>
                  </a:lnTo>
                  <a:lnTo>
                    <a:pt x="476" y="897"/>
                  </a:lnTo>
                  <a:lnTo>
                    <a:pt x="473" y="881"/>
                  </a:lnTo>
                  <a:lnTo>
                    <a:pt x="468" y="864"/>
                  </a:lnTo>
                  <a:lnTo>
                    <a:pt x="463" y="850"/>
                  </a:lnTo>
                  <a:lnTo>
                    <a:pt x="456" y="835"/>
                  </a:lnTo>
                  <a:lnTo>
                    <a:pt x="447" y="821"/>
                  </a:lnTo>
                  <a:lnTo>
                    <a:pt x="438" y="809"/>
                  </a:lnTo>
                  <a:lnTo>
                    <a:pt x="427" y="796"/>
                  </a:lnTo>
                  <a:lnTo>
                    <a:pt x="415" y="785"/>
                  </a:lnTo>
                  <a:lnTo>
                    <a:pt x="403" y="775"/>
                  </a:lnTo>
                  <a:lnTo>
                    <a:pt x="388" y="767"/>
                  </a:lnTo>
                  <a:lnTo>
                    <a:pt x="374" y="760"/>
                  </a:lnTo>
                  <a:lnTo>
                    <a:pt x="359" y="754"/>
                  </a:lnTo>
                  <a:lnTo>
                    <a:pt x="344" y="750"/>
                  </a:lnTo>
                  <a:lnTo>
                    <a:pt x="327" y="746"/>
                  </a:lnTo>
                  <a:lnTo>
                    <a:pt x="309" y="745"/>
                  </a:lnTo>
                  <a:lnTo>
                    <a:pt x="309" y="684"/>
                  </a:lnTo>
                  <a:lnTo>
                    <a:pt x="387" y="684"/>
                  </a:lnTo>
                  <a:lnTo>
                    <a:pt x="405" y="683"/>
                  </a:lnTo>
                  <a:lnTo>
                    <a:pt x="422" y="681"/>
                  </a:lnTo>
                  <a:lnTo>
                    <a:pt x="438" y="676"/>
                  </a:lnTo>
                  <a:lnTo>
                    <a:pt x="454" y="671"/>
                  </a:lnTo>
                  <a:lnTo>
                    <a:pt x="469" y="663"/>
                  </a:lnTo>
                  <a:lnTo>
                    <a:pt x="483" y="655"/>
                  </a:lnTo>
                  <a:lnTo>
                    <a:pt x="496" y="645"/>
                  </a:lnTo>
                  <a:lnTo>
                    <a:pt x="508" y="634"/>
                  </a:lnTo>
                  <a:lnTo>
                    <a:pt x="519" y="622"/>
                  </a:lnTo>
                  <a:lnTo>
                    <a:pt x="529" y="609"/>
                  </a:lnTo>
                  <a:lnTo>
                    <a:pt x="538" y="594"/>
                  </a:lnTo>
                  <a:lnTo>
                    <a:pt x="545" y="580"/>
                  </a:lnTo>
                  <a:lnTo>
                    <a:pt x="551" y="564"/>
                  </a:lnTo>
                  <a:lnTo>
                    <a:pt x="555" y="547"/>
                  </a:lnTo>
                  <a:lnTo>
                    <a:pt x="558" y="531"/>
                  </a:lnTo>
                  <a:lnTo>
                    <a:pt x="558" y="513"/>
                  </a:lnTo>
                  <a:lnTo>
                    <a:pt x="558" y="171"/>
                  </a:lnTo>
                  <a:lnTo>
                    <a:pt x="558" y="154"/>
                  </a:lnTo>
                  <a:lnTo>
                    <a:pt x="555" y="136"/>
                  </a:lnTo>
                  <a:lnTo>
                    <a:pt x="551" y="121"/>
                  </a:lnTo>
                  <a:lnTo>
                    <a:pt x="545" y="105"/>
                  </a:lnTo>
                  <a:lnTo>
                    <a:pt x="538" y="90"/>
                  </a:lnTo>
                  <a:lnTo>
                    <a:pt x="529" y="75"/>
                  </a:lnTo>
                  <a:lnTo>
                    <a:pt x="519" y="63"/>
                  </a:lnTo>
                  <a:lnTo>
                    <a:pt x="508" y="51"/>
                  </a:lnTo>
                  <a:lnTo>
                    <a:pt x="496" y="40"/>
                  </a:lnTo>
                  <a:lnTo>
                    <a:pt x="483" y="30"/>
                  </a:lnTo>
                  <a:lnTo>
                    <a:pt x="469" y="21"/>
                  </a:lnTo>
                  <a:lnTo>
                    <a:pt x="454" y="14"/>
                  </a:lnTo>
                  <a:lnTo>
                    <a:pt x="438" y="7"/>
                  </a:lnTo>
                  <a:lnTo>
                    <a:pt x="422" y="4"/>
                  </a:lnTo>
                  <a:lnTo>
                    <a:pt x="405" y="1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Picture 2" descr="A silhouette of a person&#10;&#10;Description automatically generated">
            <a:extLst>
              <a:ext uri="{FF2B5EF4-FFF2-40B4-BE49-F238E27FC236}">
                <a16:creationId xmlns:a16="http://schemas.microsoft.com/office/drawing/2014/main" id="{4347C4DA-4224-8403-5968-0D7C8A599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042" y="390918"/>
            <a:ext cx="4683743" cy="7691651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47481861-9A79-48F5-8519-371229949388}"/>
              </a:ext>
            </a:extLst>
          </p:cNvPr>
          <p:cNvGrpSpPr/>
          <p:nvPr/>
        </p:nvGrpSpPr>
        <p:grpSpPr>
          <a:xfrm>
            <a:off x="3885359" y="5913835"/>
            <a:ext cx="7148402" cy="350224"/>
            <a:chOff x="3674891" y="5840582"/>
            <a:chExt cx="9877205" cy="512763"/>
          </a:xfrm>
          <a:gradFill flip="none"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  <a:tileRect/>
          </a:gradFill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1B6A37F-7142-4BAA-A177-DB1F2962BA7C}"/>
                </a:ext>
              </a:extLst>
            </p:cNvPr>
            <p:cNvGrpSpPr/>
            <p:nvPr/>
          </p:nvGrpSpPr>
          <p:grpSpPr>
            <a:xfrm>
              <a:off x="3674891" y="5840582"/>
              <a:ext cx="4842218" cy="512763"/>
              <a:chOff x="3045848" y="5840582"/>
              <a:chExt cx="4842218" cy="512763"/>
            </a:xfrm>
            <a:grpFill/>
          </p:grpSpPr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008AE5A5-31A1-4E9A-B4D0-5933E945AB5F}"/>
                  </a:ext>
                </a:extLst>
              </p:cNvPr>
              <p:cNvGrpSpPr/>
              <p:nvPr/>
            </p:nvGrpSpPr>
            <p:grpSpPr>
              <a:xfrm>
                <a:off x="5530850" y="5840582"/>
                <a:ext cx="1130300" cy="512763"/>
                <a:chOff x="11084893" y="4115340"/>
                <a:chExt cx="1130300" cy="512763"/>
              </a:xfrm>
              <a:grpFill/>
            </p:grpSpPr>
            <p:sp>
              <p:nvSpPr>
                <p:cNvPr id="144" name="Freeform 27">
                  <a:extLst>
                    <a:ext uri="{FF2B5EF4-FFF2-40B4-BE49-F238E27FC236}">
                      <a16:creationId xmlns:a16="http://schemas.microsoft.com/office/drawing/2014/main" id="{F78C9E44-C05B-438D-8B63-B971A2DE10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84893" y="4285202"/>
                  <a:ext cx="41275" cy="174625"/>
                </a:xfrm>
                <a:custGeom>
                  <a:avLst/>
                  <a:gdLst>
                    <a:gd name="T0" fmla="*/ 6 w 11"/>
                    <a:gd name="T1" fmla="*/ 46 h 46"/>
                    <a:gd name="T2" fmla="*/ 6 w 11"/>
                    <a:gd name="T3" fmla="*/ 46 h 46"/>
                    <a:gd name="T4" fmla="*/ 0 w 11"/>
                    <a:gd name="T5" fmla="*/ 41 h 46"/>
                    <a:gd name="T6" fmla="*/ 0 w 11"/>
                    <a:gd name="T7" fmla="*/ 5 h 46"/>
                    <a:gd name="T8" fmla="*/ 6 w 11"/>
                    <a:gd name="T9" fmla="*/ 0 h 46"/>
                    <a:gd name="T10" fmla="*/ 6 w 11"/>
                    <a:gd name="T11" fmla="*/ 0 h 46"/>
                    <a:gd name="T12" fmla="*/ 11 w 11"/>
                    <a:gd name="T13" fmla="*/ 5 h 46"/>
                    <a:gd name="T14" fmla="*/ 11 w 11"/>
                    <a:gd name="T15" fmla="*/ 41 h 46"/>
                    <a:gd name="T16" fmla="*/ 6 w 11"/>
                    <a:gd name="T17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46">
                      <a:moveTo>
                        <a:pt x="6" y="46"/>
                      </a:moveTo>
                      <a:cubicBezTo>
                        <a:pt x="6" y="46"/>
                        <a:pt x="6" y="46"/>
                        <a:pt x="6" y="46"/>
                      </a:cubicBezTo>
                      <a:cubicBezTo>
                        <a:pt x="3" y="46"/>
                        <a:pt x="0" y="44"/>
                        <a:pt x="0" y="4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9" y="0"/>
                        <a:pt x="11" y="2"/>
                        <a:pt x="11" y="5"/>
                      </a:cubicBezTo>
                      <a:cubicBezTo>
                        <a:pt x="11" y="41"/>
                        <a:pt x="11" y="41"/>
                        <a:pt x="11" y="41"/>
                      </a:cubicBezTo>
                      <a:cubicBezTo>
                        <a:pt x="11" y="44"/>
                        <a:pt x="9" y="46"/>
                        <a:pt x="6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28">
                  <a:extLst>
                    <a:ext uri="{FF2B5EF4-FFF2-40B4-BE49-F238E27FC236}">
                      <a16:creationId xmlns:a16="http://schemas.microsoft.com/office/drawing/2014/main" id="{CB54D95D-5D5D-48C4-BFC9-57EFE42288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67443" y="4210590"/>
                  <a:ext cx="41275" cy="323850"/>
                </a:xfrm>
                <a:custGeom>
                  <a:avLst/>
                  <a:gdLst>
                    <a:gd name="T0" fmla="*/ 5 w 11"/>
                    <a:gd name="T1" fmla="*/ 86 h 86"/>
                    <a:gd name="T2" fmla="*/ 5 w 11"/>
                    <a:gd name="T3" fmla="*/ 86 h 86"/>
                    <a:gd name="T4" fmla="*/ 0 w 11"/>
                    <a:gd name="T5" fmla="*/ 80 h 86"/>
                    <a:gd name="T6" fmla="*/ 0 w 11"/>
                    <a:gd name="T7" fmla="*/ 5 h 86"/>
                    <a:gd name="T8" fmla="*/ 5 w 11"/>
                    <a:gd name="T9" fmla="*/ 0 h 86"/>
                    <a:gd name="T10" fmla="*/ 5 w 11"/>
                    <a:gd name="T11" fmla="*/ 0 h 86"/>
                    <a:gd name="T12" fmla="*/ 11 w 11"/>
                    <a:gd name="T13" fmla="*/ 5 h 86"/>
                    <a:gd name="T14" fmla="*/ 11 w 11"/>
                    <a:gd name="T15" fmla="*/ 80 h 86"/>
                    <a:gd name="T16" fmla="*/ 5 w 11"/>
                    <a:gd name="T17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86">
                      <a:moveTo>
                        <a:pt x="5" y="86"/>
                      </a:moveTo>
                      <a:cubicBezTo>
                        <a:pt x="5" y="86"/>
                        <a:pt x="5" y="86"/>
                        <a:pt x="5" y="86"/>
                      </a:cubicBezTo>
                      <a:cubicBezTo>
                        <a:pt x="3" y="86"/>
                        <a:pt x="0" y="83"/>
                        <a:pt x="0" y="8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1" y="2"/>
                        <a:pt x="11" y="5"/>
                      </a:cubicBezTo>
                      <a:cubicBezTo>
                        <a:pt x="11" y="80"/>
                        <a:pt x="11" y="80"/>
                        <a:pt x="11" y="80"/>
                      </a:cubicBezTo>
                      <a:cubicBezTo>
                        <a:pt x="11" y="83"/>
                        <a:pt x="8" y="86"/>
                        <a:pt x="5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29">
                  <a:extLst>
                    <a:ext uri="{FF2B5EF4-FFF2-40B4-BE49-F238E27FC236}">
                      <a16:creationId xmlns:a16="http://schemas.microsoft.com/office/drawing/2014/main" id="{E1855E5B-5B6E-4C4E-9F07-900A24F384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49993" y="4115340"/>
                  <a:ext cx="41275" cy="512763"/>
                </a:xfrm>
                <a:custGeom>
                  <a:avLst/>
                  <a:gdLst>
                    <a:gd name="T0" fmla="*/ 5 w 11"/>
                    <a:gd name="T1" fmla="*/ 136 h 136"/>
                    <a:gd name="T2" fmla="*/ 5 w 11"/>
                    <a:gd name="T3" fmla="*/ 136 h 136"/>
                    <a:gd name="T4" fmla="*/ 0 w 11"/>
                    <a:gd name="T5" fmla="*/ 131 h 136"/>
                    <a:gd name="T6" fmla="*/ 0 w 11"/>
                    <a:gd name="T7" fmla="*/ 5 h 136"/>
                    <a:gd name="T8" fmla="*/ 5 w 11"/>
                    <a:gd name="T9" fmla="*/ 0 h 136"/>
                    <a:gd name="T10" fmla="*/ 5 w 11"/>
                    <a:gd name="T11" fmla="*/ 0 h 136"/>
                    <a:gd name="T12" fmla="*/ 11 w 11"/>
                    <a:gd name="T13" fmla="*/ 5 h 136"/>
                    <a:gd name="T14" fmla="*/ 11 w 11"/>
                    <a:gd name="T15" fmla="*/ 131 h 136"/>
                    <a:gd name="T16" fmla="*/ 5 w 11"/>
                    <a:gd name="T17" fmla="*/ 136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136">
                      <a:moveTo>
                        <a:pt x="5" y="136"/>
                      </a:moveTo>
                      <a:cubicBezTo>
                        <a:pt x="5" y="136"/>
                        <a:pt x="5" y="136"/>
                        <a:pt x="5" y="136"/>
                      </a:cubicBezTo>
                      <a:cubicBezTo>
                        <a:pt x="2" y="136"/>
                        <a:pt x="0" y="134"/>
                        <a:pt x="0" y="13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1" y="2"/>
                        <a:pt x="11" y="5"/>
                      </a:cubicBezTo>
                      <a:cubicBezTo>
                        <a:pt x="11" y="131"/>
                        <a:pt x="11" y="131"/>
                        <a:pt x="11" y="131"/>
                      </a:cubicBezTo>
                      <a:cubicBezTo>
                        <a:pt x="11" y="134"/>
                        <a:pt x="8" y="136"/>
                        <a:pt x="5" y="1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Freeform 30">
                  <a:extLst>
                    <a:ext uri="{FF2B5EF4-FFF2-40B4-BE49-F238E27FC236}">
                      <a16:creationId xmlns:a16="http://schemas.microsoft.com/office/drawing/2014/main" id="{D0288B21-FE48-49ED-8E76-FA773CAADB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34130" y="4270915"/>
                  <a:ext cx="41275" cy="203200"/>
                </a:xfrm>
                <a:custGeom>
                  <a:avLst/>
                  <a:gdLst>
                    <a:gd name="T0" fmla="*/ 5 w 11"/>
                    <a:gd name="T1" fmla="*/ 54 h 54"/>
                    <a:gd name="T2" fmla="*/ 5 w 11"/>
                    <a:gd name="T3" fmla="*/ 54 h 54"/>
                    <a:gd name="T4" fmla="*/ 0 w 11"/>
                    <a:gd name="T5" fmla="*/ 49 h 54"/>
                    <a:gd name="T6" fmla="*/ 0 w 11"/>
                    <a:gd name="T7" fmla="*/ 5 h 54"/>
                    <a:gd name="T8" fmla="*/ 5 w 11"/>
                    <a:gd name="T9" fmla="*/ 0 h 54"/>
                    <a:gd name="T10" fmla="*/ 5 w 11"/>
                    <a:gd name="T11" fmla="*/ 0 h 54"/>
                    <a:gd name="T12" fmla="*/ 11 w 11"/>
                    <a:gd name="T13" fmla="*/ 5 h 54"/>
                    <a:gd name="T14" fmla="*/ 11 w 11"/>
                    <a:gd name="T15" fmla="*/ 49 h 54"/>
                    <a:gd name="T16" fmla="*/ 5 w 11"/>
                    <a:gd name="T17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54">
                      <a:moveTo>
                        <a:pt x="5" y="54"/>
                      </a:moveTo>
                      <a:cubicBezTo>
                        <a:pt x="5" y="54"/>
                        <a:pt x="5" y="54"/>
                        <a:pt x="5" y="54"/>
                      </a:cubicBezTo>
                      <a:cubicBezTo>
                        <a:pt x="2" y="54"/>
                        <a:pt x="0" y="52"/>
                        <a:pt x="0" y="49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1" y="2"/>
                        <a:pt x="11" y="5"/>
                      </a:cubicBezTo>
                      <a:cubicBezTo>
                        <a:pt x="11" y="49"/>
                        <a:pt x="11" y="49"/>
                        <a:pt x="11" y="49"/>
                      </a:cubicBezTo>
                      <a:cubicBezTo>
                        <a:pt x="11" y="52"/>
                        <a:pt x="8" y="54"/>
                        <a:pt x="5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31">
                  <a:extLst>
                    <a:ext uri="{FF2B5EF4-FFF2-40B4-BE49-F238E27FC236}">
                      <a16:creationId xmlns:a16="http://schemas.microsoft.com/office/drawing/2014/main" id="{31F309D3-0245-4809-AA86-A4FDA83C02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16680" y="4210590"/>
                  <a:ext cx="38100" cy="323850"/>
                </a:xfrm>
                <a:custGeom>
                  <a:avLst/>
                  <a:gdLst>
                    <a:gd name="T0" fmla="*/ 5 w 10"/>
                    <a:gd name="T1" fmla="*/ 86 h 86"/>
                    <a:gd name="T2" fmla="*/ 5 w 10"/>
                    <a:gd name="T3" fmla="*/ 86 h 86"/>
                    <a:gd name="T4" fmla="*/ 0 w 10"/>
                    <a:gd name="T5" fmla="*/ 80 h 86"/>
                    <a:gd name="T6" fmla="*/ 0 w 10"/>
                    <a:gd name="T7" fmla="*/ 5 h 86"/>
                    <a:gd name="T8" fmla="*/ 5 w 10"/>
                    <a:gd name="T9" fmla="*/ 0 h 86"/>
                    <a:gd name="T10" fmla="*/ 5 w 10"/>
                    <a:gd name="T11" fmla="*/ 0 h 86"/>
                    <a:gd name="T12" fmla="*/ 10 w 10"/>
                    <a:gd name="T13" fmla="*/ 5 h 86"/>
                    <a:gd name="T14" fmla="*/ 10 w 10"/>
                    <a:gd name="T15" fmla="*/ 80 h 86"/>
                    <a:gd name="T16" fmla="*/ 5 w 10"/>
                    <a:gd name="T17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86">
                      <a:moveTo>
                        <a:pt x="5" y="86"/>
                      </a:moveTo>
                      <a:cubicBezTo>
                        <a:pt x="5" y="86"/>
                        <a:pt x="5" y="86"/>
                        <a:pt x="5" y="86"/>
                      </a:cubicBezTo>
                      <a:cubicBezTo>
                        <a:pt x="2" y="86"/>
                        <a:pt x="0" y="83"/>
                        <a:pt x="0" y="8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0" y="2"/>
                        <a:pt x="10" y="5"/>
                      </a:cubicBezTo>
                      <a:cubicBezTo>
                        <a:pt x="10" y="80"/>
                        <a:pt x="10" y="80"/>
                        <a:pt x="10" y="80"/>
                      </a:cubicBezTo>
                      <a:cubicBezTo>
                        <a:pt x="10" y="83"/>
                        <a:pt x="8" y="86"/>
                        <a:pt x="5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32">
                  <a:extLst>
                    <a:ext uri="{FF2B5EF4-FFF2-40B4-BE49-F238E27FC236}">
                      <a16:creationId xmlns:a16="http://schemas.microsoft.com/office/drawing/2014/main" id="{32FFC69C-39D5-4596-BA5F-5BB3684F1A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99230" y="4301077"/>
                  <a:ext cx="38100" cy="142875"/>
                </a:xfrm>
                <a:custGeom>
                  <a:avLst/>
                  <a:gdLst>
                    <a:gd name="T0" fmla="*/ 5 w 10"/>
                    <a:gd name="T1" fmla="*/ 38 h 38"/>
                    <a:gd name="T2" fmla="*/ 5 w 10"/>
                    <a:gd name="T3" fmla="*/ 38 h 38"/>
                    <a:gd name="T4" fmla="*/ 0 w 10"/>
                    <a:gd name="T5" fmla="*/ 33 h 38"/>
                    <a:gd name="T6" fmla="*/ 0 w 10"/>
                    <a:gd name="T7" fmla="*/ 5 h 38"/>
                    <a:gd name="T8" fmla="*/ 5 w 10"/>
                    <a:gd name="T9" fmla="*/ 0 h 38"/>
                    <a:gd name="T10" fmla="*/ 5 w 10"/>
                    <a:gd name="T11" fmla="*/ 0 h 38"/>
                    <a:gd name="T12" fmla="*/ 10 w 10"/>
                    <a:gd name="T13" fmla="*/ 5 h 38"/>
                    <a:gd name="T14" fmla="*/ 10 w 10"/>
                    <a:gd name="T15" fmla="*/ 33 h 38"/>
                    <a:gd name="T16" fmla="*/ 5 w 10"/>
                    <a:gd name="T17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38">
                      <a:moveTo>
                        <a:pt x="5" y="38"/>
                      </a:moveTo>
                      <a:cubicBezTo>
                        <a:pt x="5" y="38"/>
                        <a:pt x="5" y="38"/>
                        <a:pt x="5" y="38"/>
                      </a:cubicBezTo>
                      <a:cubicBezTo>
                        <a:pt x="2" y="38"/>
                        <a:pt x="0" y="36"/>
                        <a:pt x="0" y="33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0" y="2"/>
                        <a:pt x="10" y="5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36"/>
                        <a:pt x="8" y="38"/>
                        <a:pt x="5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33">
                  <a:extLst>
                    <a:ext uri="{FF2B5EF4-FFF2-40B4-BE49-F238E27FC236}">
                      <a16:creationId xmlns:a16="http://schemas.microsoft.com/office/drawing/2014/main" id="{DB11B211-74C2-44AE-9FC0-42E153728F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81780" y="4115340"/>
                  <a:ext cx="38100" cy="512763"/>
                </a:xfrm>
                <a:custGeom>
                  <a:avLst/>
                  <a:gdLst>
                    <a:gd name="T0" fmla="*/ 5 w 10"/>
                    <a:gd name="T1" fmla="*/ 136 h 136"/>
                    <a:gd name="T2" fmla="*/ 5 w 10"/>
                    <a:gd name="T3" fmla="*/ 136 h 136"/>
                    <a:gd name="T4" fmla="*/ 0 w 10"/>
                    <a:gd name="T5" fmla="*/ 131 h 136"/>
                    <a:gd name="T6" fmla="*/ 0 w 10"/>
                    <a:gd name="T7" fmla="*/ 5 h 136"/>
                    <a:gd name="T8" fmla="*/ 5 w 10"/>
                    <a:gd name="T9" fmla="*/ 0 h 136"/>
                    <a:gd name="T10" fmla="*/ 5 w 10"/>
                    <a:gd name="T11" fmla="*/ 0 h 136"/>
                    <a:gd name="T12" fmla="*/ 10 w 10"/>
                    <a:gd name="T13" fmla="*/ 5 h 136"/>
                    <a:gd name="T14" fmla="*/ 10 w 10"/>
                    <a:gd name="T15" fmla="*/ 131 h 136"/>
                    <a:gd name="T16" fmla="*/ 5 w 10"/>
                    <a:gd name="T17" fmla="*/ 136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136">
                      <a:moveTo>
                        <a:pt x="5" y="136"/>
                      </a:moveTo>
                      <a:cubicBezTo>
                        <a:pt x="5" y="136"/>
                        <a:pt x="5" y="136"/>
                        <a:pt x="5" y="136"/>
                      </a:cubicBezTo>
                      <a:cubicBezTo>
                        <a:pt x="2" y="136"/>
                        <a:pt x="0" y="134"/>
                        <a:pt x="0" y="13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0" y="2"/>
                        <a:pt x="10" y="5"/>
                      </a:cubicBezTo>
                      <a:cubicBezTo>
                        <a:pt x="10" y="131"/>
                        <a:pt x="10" y="131"/>
                        <a:pt x="10" y="131"/>
                      </a:cubicBezTo>
                      <a:cubicBezTo>
                        <a:pt x="10" y="134"/>
                        <a:pt x="8" y="136"/>
                        <a:pt x="5" y="1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" name="Freeform 34">
                  <a:extLst>
                    <a:ext uri="{FF2B5EF4-FFF2-40B4-BE49-F238E27FC236}">
                      <a16:creationId xmlns:a16="http://schemas.microsoft.com/office/drawing/2014/main" id="{BF0C7EF7-5398-41A2-842C-0938D197F2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65918" y="4210590"/>
                  <a:ext cx="36512" cy="323850"/>
                </a:xfrm>
                <a:custGeom>
                  <a:avLst/>
                  <a:gdLst>
                    <a:gd name="T0" fmla="*/ 5 w 10"/>
                    <a:gd name="T1" fmla="*/ 86 h 86"/>
                    <a:gd name="T2" fmla="*/ 5 w 10"/>
                    <a:gd name="T3" fmla="*/ 86 h 86"/>
                    <a:gd name="T4" fmla="*/ 0 w 10"/>
                    <a:gd name="T5" fmla="*/ 80 h 86"/>
                    <a:gd name="T6" fmla="*/ 0 w 10"/>
                    <a:gd name="T7" fmla="*/ 5 h 86"/>
                    <a:gd name="T8" fmla="*/ 5 w 10"/>
                    <a:gd name="T9" fmla="*/ 0 h 86"/>
                    <a:gd name="T10" fmla="*/ 5 w 10"/>
                    <a:gd name="T11" fmla="*/ 0 h 86"/>
                    <a:gd name="T12" fmla="*/ 10 w 10"/>
                    <a:gd name="T13" fmla="*/ 5 h 86"/>
                    <a:gd name="T14" fmla="*/ 10 w 10"/>
                    <a:gd name="T15" fmla="*/ 80 h 86"/>
                    <a:gd name="T16" fmla="*/ 5 w 10"/>
                    <a:gd name="T17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86">
                      <a:moveTo>
                        <a:pt x="5" y="86"/>
                      </a:moveTo>
                      <a:cubicBezTo>
                        <a:pt x="5" y="86"/>
                        <a:pt x="5" y="86"/>
                        <a:pt x="5" y="86"/>
                      </a:cubicBezTo>
                      <a:cubicBezTo>
                        <a:pt x="2" y="86"/>
                        <a:pt x="0" y="83"/>
                        <a:pt x="0" y="8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0" y="2"/>
                        <a:pt x="10" y="5"/>
                      </a:cubicBezTo>
                      <a:cubicBezTo>
                        <a:pt x="10" y="80"/>
                        <a:pt x="10" y="80"/>
                        <a:pt x="10" y="80"/>
                      </a:cubicBezTo>
                      <a:cubicBezTo>
                        <a:pt x="10" y="83"/>
                        <a:pt x="8" y="86"/>
                        <a:pt x="5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35">
                  <a:extLst>
                    <a:ext uri="{FF2B5EF4-FFF2-40B4-BE49-F238E27FC236}">
                      <a16:creationId xmlns:a16="http://schemas.microsoft.com/office/drawing/2014/main" id="{55AC07C7-E003-4889-B7C1-437BD81065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43705" y="4307427"/>
                  <a:ext cx="42862" cy="125413"/>
                </a:xfrm>
                <a:custGeom>
                  <a:avLst/>
                  <a:gdLst>
                    <a:gd name="T0" fmla="*/ 6 w 11"/>
                    <a:gd name="T1" fmla="*/ 33 h 33"/>
                    <a:gd name="T2" fmla="*/ 6 w 11"/>
                    <a:gd name="T3" fmla="*/ 33 h 33"/>
                    <a:gd name="T4" fmla="*/ 0 w 11"/>
                    <a:gd name="T5" fmla="*/ 28 h 33"/>
                    <a:gd name="T6" fmla="*/ 0 w 11"/>
                    <a:gd name="T7" fmla="*/ 6 h 33"/>
                    <a:gd name="T8" fmla="*/ 6 w 11"/>
                    <a:gd name="T9" fmla="*/ 0 h 33"/>
                    <a:gd name="T10" fmla="*/ 6 w 11"/>
                    <a:gd name="T11" fmla="*/ 0 h 33"/>
                    <a:gd name="T12" fmla="*/ 11 w 11"/>
                    <a:gd name="T13" fmla="*/ 6 h 33"/>
                    <a:gd name="T14" fmla="*/ 11 w 11"/>
                    <a:gd name="T15" fmla="*/ 28 h 33"/>
                    <a:gd name="T16" fmla="*/ 6 w 11"/>
                    <a:gd name="T1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33">
                      <a:moveTo>
                        <a:pt x="6" y="33"/>
                      </a:moveTo>
                      <a:cubicBezTo>
                        <a:pt x="6" y="33"/>
                        <a:pt x="6" y="33"/>
                        <a:pt x="6" y="33"/>
                      </a:cubicBezTo>
                      <a:cubicBezTo>
                        <a:pt x="3" y="33"/>
                        <a:pt x="0" y="31"/>
                        <a:pt x="0" y="2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9" y="0"/>
                        <a:pt x="11" y="3"/>
                        <a:pt x="11" y="6"/>
                      </a:cubicBezTo>
                      <a:cubicBezTo>
                        <a:pt x="11" y="28"/>
                        <a:pt x="11" y="28"/>
                        <a:pt x="11" y="28"/>
                      </a:cubicBezTo>
                      <a:cubicBezTo>
                        <a:pt x="11" y="31"/>
                        <a:pt x="9" y="33"/>
                        <a:pt x="6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36">
                  <a:extLst>
                    <a:ext uri="{FF2B5EF4-FFF2-40B4-BE49-F238E27FC236}">
                      <a16:creationId xmlns:a16="http://schemas.microsoft.com/office/drawing/2014/main" id="{88E6E164-D49C-42CE-B074-7016E0CB72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27843" y="4285202"/>
                  <a:ext cx="41275" cy="174625"/>
                </a:xfrm>
                <a:custGeom>
                  <a:avLst/>
                  <a:gdLst>
                    <a:gd name="T0" fmla="*/ 6 w 11"/>
                    <a:gd name="T1" fmla="*/ 46 h 46"/>
                    <a:gd name="T2" fmla="*/ 6 w 11"/>
                    <a:gd name="T3" fmla="*/ 46 h 46"/>
                    <a:gd name="T4" fmla="*/ 0 w 11"/>
                    <a:gd name="T5" fmla="*/ 41 h 46"/>
                    <a:gd name="T6" fmla="*/ 0 w 11"/>
                    <a:gd name="T7" fmla="*/ 5 h 46"/>
                    <a:gd name="T8" fmla="*/ 6 w 11"/>
                    <a:gd name="T9" fmla="*/ 0 h 46"/>
                    <a:gd name="T10" fmla="*/ 6 w 11"/>
                    <a:gd name="T11" fmla="*/ 0 h 46"/>
                    <a:gd name="T12" fmla="*/ 11 w 11"/>
                    <a:gd name="T13" fmla="*/ 5 h 46"/>
                    <a:gd name="T14" fmla="*/ 11 w 11"/>
                    <a:gd name="T15" fmla="*/ 41 h 46"/>
                    <a:gd name="T16" fmla="*/ 6 w 11"/>
                    <a:gd name="T17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46">
                      <a:moveTo>
                        <a:pt x="6" y="46"/>
                      </a:moveTo>
                      <a:cubicBezTo>
                        <a:pt x="6" y="46"/>
                        <a:pt x="6" y="46"/>
                        <a:pt x="6" y="46"/>
                      </a:cubicBezTo>
                      <a:cubicBezTo>
                        <a:pt x="3" y="46"/>
                        <a:pt x="0" y="44"/>
                        <a:pt x="0" y="4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9" y="0"/>
                        <a:pt x="11" y="2"/>
                        <a:pt x="11" y="5"/>
                      </a:cubicBezTo>
                      <a:cubicBezTo>
                        <a:pt x="11" y="41"/>
                        <a:pt x="11" y="41"/>
                        <a:pt x="11" y="41"/>
                      </a:cubicBezTo>
                      <a:cubicBezTo>
                        <a:pt x="11" y="44"/>
                        <a:pt x="9" y="46"/>
                        <a:pt x="6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37">
                  <a:extLst>
                    <a:ext uri="{FF2B5EF4-FFF2-40B4-BE49-F238E27FC236}">
                      <a16:creationId xmlns:a16="http://schemas.microsoft.com/office/drawing/2014/main" id="{1894B66B-DDC1-4D76-A8B5-0FDD632C6B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10393" y="4175665"/>
                  <a:ext cx="41275" cy="392113"/>
                </a:xfrm>
                <a:custGeom>
                  <a:avLst/>
                  <a:gdLst>
                    <a:gd name="T0" fmla="*/ 6 w 11"/>
                    <a:gd name="T1" fmla="*/ 104 h 104"/>
                    <a:gd name="T2" fmla="*/ 6 w 11"/>
                    <a:gd name="T3" fmla="*/ 104 h 104"/>
                    <a:gd name="T4" fmla="*/ 0 w 11"/>
                    <a:gd name="T5" fmla="*/ 99 h 104"/>
                    <a:gd name="T6" fmla="*/ 0 w 11"/>
                    <a:gd name="T7" fmla="*/ 5 h 104"/>
                    <a:gd name="T8" fmla="*/ 6 w 11"/>
                    <a:gd name="T9" fmla="*/ 0 h 104"/>
                    <a:gd name="T10" fmla="*/ 6 w 11"/>
                    <a:gd name="T11" fmla="*/ 0 h 104"/>
                    <a:gd name="T12" fmla="*/ 11 w 11"/>
                    <a:gd name="T13" fmla="*/ 5 h 104"/>
                    <a:gd name="T14" fmla="*/ 11 w 11"/>
                    <a:gd name="T15" fmla="*/ 99 h 104"/>
                    <a:gd name="T16" fmla="*/ 6 w 11"/>
                    <a:gd name="T17" fmla="*/ 104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104">
                      <a:moveTo>
                        <a:pt x="6" y="104"/>
                      </a:moveTo>
                      <a:cubicBezTo>
                        <a:pt x="6" y="104"/>
                        <a:pt x="6" y="104"/>
                        <a:pt x="6" y="104"/>
                      </a:cubicBezTo>
                      <a:cubicBezTo>
                        <a:pt x="3" y="104"/>
                        <a:pt x="0" y="102"/>
                        <a:pt x="0" y="99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8" y="0"/>
                        <a:pt x="11" y="2"/>
                        <a:pt x="11" y="5"/>
                      </a:cubicBezTo>
                      <a:cubicBezTo>
                        <a:pt x="11" y="99"/>
                        <a:pt x="11" y="99"/>
                        <a:pt x="11" y="99"/>
                      </a:cubicBezTo>
                      <a:cubicBezTo>
                        <a:pt x="11" y="102"/>
                        <a:pt x="8" y="104"/>
                        <a:pt x="6" y="10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Freeform 38">
                  <a:extLst>
                    <a:ext uri="{FF2B5EF4-FFF2-40B4-BE49-F238E27FC236}">
                      <a16:creationId xmlns:a16="http://schemas.microsoft.com/office/drawing/2014/main" id="{E7995006-D106-4B7F-9F45-FF1AD40DB1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92943" y="4232815"/>
                  <a:ext cx="41275" cy="279400"/>
                </a:xfrm>
                <a:custGeom>
                  <a:avLst/>
                  <a:gdLst>
                    <a:gd name="T0" fmla="*/ 5 w 11"/>
                    <a:gd name="T1" fmla="*/ 74 h 74"/>
                    <a:gd name="T2" fmla="*/ 5 w 11"/>
                    <a:gd name="T3" fmla="*/ 74 h 74"/>
                    <a:gd name="T4" fmla="*/ 0 w 11"/>
                    <a:gd name="T5" fmla="*/ 69 h 74"/>
                    <a:gd name="T6" fmla="*/ 0 w 11"/>
                    <a:gd name="T7" fmla="*/ 5 h 74"/>
                    <a:gd name="T8" fmla="*/ 5 w 11"/>
                    <a:gd name="T9" fmla="*/ 0 h 74"/>
                    <a:gd name="T10" fmla="*/ 5 w 11"/>
                    <a:gd name="T11" fmla="*/ 0 h 74"/>
                    <a:gd name="T12" fmla="*/ 11 w 11"/>
                    <a:gd name="T13" fmla="*/ 5 h 74"/>
                    <a:gd name="T14" fmla="*/ 11 w 11"/>
                    <a:gd name="T15" fmla="*/ 69 h 74"/>
                    <a:gd name="T16" fmla="*/ 5 w 11"/>
                    <a:gd name="T17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74">
                      <a:moveTo>
                        <a:pt x="5" y="74"/>
                      </a:moveTo>
                      <a:cubicBezTo>
                        <a:pt x="5" y="74"/>
                        <a:pt x="5" y="74"/>
                        <a:pt x="5" y="74"/>
                      </a:cubicBezTo>
                      <a:cubicBezTo>
                        <a:pt x="3" y="74"/>
                        <a:pt x="0" y="72"/>
                        <a:pt x="0" y="69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1" y="2"/>
                        <a:pt x="11" y="5"/>
                      </a:cubicBezTo>
                      <a:cubicBezTo>
                        <a:pt x="11" y="69"/>
                        <a:pt x="11" y="69"/>
                        <a:pt x="11" y="69"/>
                      </a:cubicBezTo>
                      <a:cubicBezTo>
                        <a:pt x="11" y="72"/>
                        <a:pt x="8" y="74"/>
                        <a:pt x="5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39">
                  <a:extLst>
                    <a:ext uri="{FF2B5EF4-FFF2-40B4-BE49-F238E27FC236}">
                      <a16:creationId xmlns:a16="http://schemas.microsoft.com/office/drawing/2014/main" id="{138E55C5-56A6-4CF3-B33D-E6910ECE45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75493" y="4307427"/>
                  <a:ext cx="42862" cy="125413"/>
                </a:xfrm>
                <a:custGeom>
                  <a:avLst/>
                  <a:gdLst>
                    <a:gd name="T0" fmla="*/ 5 w 11"/>
                    <a:gd name="T1" fmla="*/ 33 h 33"/>
                    <a:gd name="T2" fmla="*/ 5 w 11"/>
                    <a:gd name="T3" fmla="*/ 33 h 33"/>
                    <a:gd name="T4" fmla="*/ 0 w 11"/>
                    <a:gd name="T5" fmla="*/ 28 h 33"/>
                    <a:gd name="T6" fmla="*/ 0 w 11"/>
                    <a:gd name="T7" fmla="*/ 6 h 33"/>
                    <a:gd name="T8" fmla="*/ 5 w 11"/>
                    <a:gd name="T9" fmla="*/ 0 h 33"/>
                    <a:gd name="T10" fmla="*/ 5 w 11"/>
                    <a:gd name="T11" fmla="*/ 0 h 33"/>
                    <a:gd name="T12" fmla="*/ 11 w 11"/>
                    <a:gd name="T13" fmla="*/ 6 h 33"/>
                    <a:gd name="T14" fmla="*/ 11 w 11"/>
                    <a:gd name="T15" fmla="*/ 28 h 33"/>
                    <a:gd name="T16" fmla="*/ 5 w 11"/>
                    <a:gd name="T1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33">
                      <a:moveTo>
                        <a:pt x="5" y="33"/>
                      </a:moveTo>
                      <a:cubicBezTo>
                        <a:pt x="5" y="33"/>
                        <a:pt x="5" y="33"/>
                        <a:pt x="5" y="33"/>
                      </a:cubicBezTo>
                      <a:cubicBezTo>
                        <a:pt x="2" y="33"/>
                        <a:pt x="0" y="31"/>
                        <a:pt x="0" y="2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1" y="3"/>
                        <a:pt x="11" y="6"/>
                      </a:cubicBezTo>
                      <a:cubicBezTo>
                        <a:pt x="11" y="28"/>
                        <a:pt x="11" y="28"/>
                        <a:pt x="11" y="28"/>
                      </a:cubicBezTo>
                      <a:cubicBezTo>
                        <a:pt x="11" y="31"/>
                        <a:pt x="8" y="33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40">
                  <a:extLst>
                    <a:ext uri="{FF2B5EF4-FFF2-40B4-BE49-F238E27FC236}">
                      <a16:creationId xmlns:a16="http://schemas.microsoft.com/office/drawing/2014/main" id="{65969B1E-B924-4458-B66B-96AA3BB3C9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73918" y="4259802"/>
                  <a:ext cx="41275" cy="225425"/>
                </a:xfrm>
                <a:custGeom>
                  <a:avLst/>
                  <a:gdLst>
                    <a:gd name="T0" fmla="*/ 5 w 11"/>
                    <a:gd name="T1" fmla="*/ 60 h 60"/>
                    <a:gd name="T2" fmla="*/ 5 w 11"/>
                    <a:gd name="T3" fmla="*/ 60 h 60"/>
                    <a:gd name="T4" fmla="*/ 0 w 11"/>
                    <a:gd name="T5" fmla="*/ 54 h 60"/>
                    <a:gd name="T6" fmla="*/ 0 w 11"/>
                    <a:gd name="T7" fmla="*/ 5 h 60"/>
                    <a:gd name="T8" fmla="*/ 5 w 11"/>
                    <a:gd name="T9" fmla="*/ 0 h 60"/>
                    <a:gd name="T10" fmla="*/ 5 w 11"/>
                    <a:gd name="T11" fmla="*/ 0 h 60"/>
                    <a:gd name="T12" fmla="*/ 11 w 11"/>
                    <a:gd name="T13" fmla="*/ 5 h 60"/>
                    <a:gd name="T14" fmla="*/ 11 w 11"/>
                    <a:gd name="T15" fmla="*/ 54 h 60"/>
                    <a:gd name="T16" fmla="*/ 5 w 11"/>
                    <a:gd name="T17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60">
                      <a:moveTo>
                        <a:pt x="5" y="60"/>
                      </a:moveTo>
                      <a:cubicBezTo>
                        <a:pt x="5" y="60"/>
                        <a:pt x="5" y="60"/>
                        <a:pt x="5" y="60"/>
                      </a:cubicBezTo>
                      <a:cubicBezTo>
                        <a:pt x="2" y="60"/>
                        <a:pt x="0" y="57"/>
                        <a:pt x="0" y="5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1" y="2"/>
                        <a:pt x="11" y="5"/>
                      </a:cubicBezTo>
                      <a:cubicBezTo>
                        <a:pt x="11" y="54"/>
                        <a:pt x="11" y="54"/>
                        <a:pt x="11" y="54"/>
                      </a:cubicBezTo>
                      <a:cubicBezTo>
                        <a:pt x="11" y="57"/>
                        <a:pt x="8" y="60"/>
                        <a:pt x="5" y="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78E25BB2-2A6C-42F7-833D-F48508D87111}"/>
                  </a:ext>
                </a:extLst>
              </p:cNvPr>
              <p:cNvGrpSpPr/>
              <p:nvPr/>
            </p:nvGrpSpPr>
            <p:grpSpPr>
              <a:xfrm>
                <a:off x="6757766" y="5840582"/>
                <a:ext cx="1130300" cy="512763"/>
                <a:chOff x="11084893" y="4115340"/>
                <a:chExt cx="1130300" cy="512763"/>
              </a:xfrm>
              <a:grpFill/>
            </p:grpSpPr>
            <p:sp>
              <p:nvSpPr>
                <p:cNvPr id="130" name="Freeform 27">
                  <a:extLst>
                    <a:ext uri="{FF2B5EF4-FFF2-40B4-BE49-F238E27FC236}">
                      <a16:creationId xmlns:a16="http://schemas.microsoft.com/office/drawing/2014/main" id="{B744EE3C-8418-4710-8DD3-BBF2499F29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84893" y="4285202"/>
                  <a:ext cx="41275" cy="174625"/>
                </a:xfrm>
                <a:custGeom>
                  <a:avLst/>
                  <a:gdLst>
                    <a:gd name="T0" fmla="*/ 6 w 11"/>
                    <a:gd name="T1" fmla="*/ 46 h 46"/>
                    <a:gd name="T2" fmla="*/ 6 w 11"/>
                    <a:gd name="T3" fmla="*/ 46 h 46"/>
                    <a:gd name="T4" fmla="*/ 0 w 11"/>
                    <a:gd name="T5" fmla="*/ 41 h 46"/>
                    <a:gd name="T6" fmla="*/ 0 w 11"/>
                    <a:gd name="T7" fmla="*/ 5 h 46"/>
                    <a:gd name="T8" fmla="*/ 6 w 11"/>
                    <a:gd name="T9" fmla="*/ 0 h 46"/>
                    <a:gd name="T10" fmla="*/ 6 w 11"/>
                    <a:gd name="T11" fmla="*/ 0 h 46"/>
                    <a:gd name="T12" fmla="*/ 11 w 11"/>
                    <a:gd name="T13" fmla="*/ 5 h 46"/>
                    <a:gd name="T14" fmla="*/ 11 w 11"/>
                    <a:gd name="T15" fmla="*/ 41 h 46"/>
                    <a:gd name="T16" fmla="*/ 6 w 11"/>
                    <a:gd name="T17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46">
                      <a:moveTo>
                        <a:pt x="6" y="46"/>
                      </a:moveTo>
                      <a:cubicBezTo>
                        <a:pt x="6" y="46"/>
                        <a:pt x="6" y="46"/>
                        <a:pt x="6" y="46"/>
                      </a:cubicBezTo>
                      <a:cubicBezTo>
                        <a:pt x="3" y="46"/>
                        <a:pt x="0" y="44"/>
                        <a:pt x="0" y="4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9" y="0"/>
                        <a:pt x="11" y="2"/>
                        <a:pt x="11" y="5"/>
                      </a:cubicBezTo>
                      <a:cubicBezTo>
                        <a:pt x="11" y="41"/>
                        <a:pt x="11" y="41"/>
                        <a:pt x="11" y="41"/>
                      </a:cubicBezTo>
                      <a:cubicBezTo>
                        <a:pt x="11" y="44"/>
                        <a:pt x="9" y="46"/>
                        <a:pt x="6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28">
                  <a:extLst>
                    <a:ext uri="{FF2B5EF4-FFF2-40B4-BE49-F238E27FC236}">
                      <a16:creationId xmlns:a16="http://schemas.microsoft.com/office/drawing/2014/main" id="{55D5052E-FF0F-4B7F-8ACD-21621C2720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67443" y="4210590"/>
                  <a:ext cx="41275" cy="323850"/>
                </a:xfrm>
                <a:custGeom>
                  <a:avLst/>
                  <a:gdLst>
                    <a:gd name="T0" fmla="*/ 5 w 11"/>
                    <a:gd name="T1" fmla="*/ 86 h 86"/>
                    <a:gd name="T2" fmla="*/ 5 w 11"/>
                    <a:gd name="T3" fmla="*/ 86 h 86"/>
                    <a:gd name="T4" fmla="*/ 0 w 11"/>
                    <a:gd name="T5" fmla="*/ 80 h 86"/>
                    <a:gd name="T6" fmla="*/ 0 w 11"/>
                    <a:gd name="T7" fmla="*/ 5 h 86"/>
                    <a:gd name="T8" fmla="*/ 5 w 11"/>
                    <a:gd name="T9" fmla="*/ 0 h 86"/>
                    <a:gd name="T10" fmla="*/ 5 w 11"/>
                    <a:gd name="T11" fmla="*/ 0 h 86"/>
                    <a:gd name="T12" fmla="*/ 11 w 11"/>
                    <a:gd name="T13" fmla="*/ 5 h 86"/>
                    <a:gd name="T14" fmla="*/ 11 w 11"/>
                    <a:gd name="T15" fmla="*/ 80 h 86"/>
                    <a:gd name="T16" fmla="*/ 5 w 11"/>
                    <a:gd name="T17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86">
                      <a:moveTo>
                        <a:pt x="5" y="86"/>
                      </a:moveTo>
                      <a:cubicBezTo>
                        <a:pt x="5" y="86"/>
                        <a:pt x="5" y="86"/>
                        <a:pt x="5" y="86"/>
                      </a:cubicBezTo>
                      <a:cubicBezTo>
                        <a:pt x="3" y="86"/>
                        <a:pt x="0" y="83"/>
                        <a:pt x="0" y="8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1" y="2"/>
                        <a:pt x="11" y="5"/>
                      </a:cubicBezTo>
                      <a:cubicBezTo>
                        <a:pt x="11" y="80"/>
                        <a:pt x="11" y="80"/>
                        <a:pt x="11" y="80"/>
                      </a:cubicBezTo>
                      <a:cubicBezTo>
                        <a:pt x="11" y="83"/>
                        <a:pt x="8" y="86"/>
                        <a:pt x="5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29">
                  <a:extLst>
                    <a:ext uri="{FF2B5EF4-FFF2-40B4-BE49-F238E27FC236}">
                      <a16:creationId xmlns:a16="http://schemas.microsoft.com/office/drawing/2014/main" id="{503BFB9A-4F35-44B2-B4D0-98ED2D3769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49993" y="4115340"/>
                  <a:ext cx="41275" cy="512763"/>
                </a:xfrm>
                <a:custGeom>
                  <a:avLst/>
                  <a:gdLst>
                    <a:gd name="T0" fmla="*/ 5 w 11"/>
                    <a:gd name="T1" fmla="*/ 136 h 136"/>
                    <a:gd name="T2" fmla="*/ 5 w 11"/>
                    <a:gd name="T3" fmla="*/ 136 h 136"/>
                    <a:gd name="T4" fmla="*/ 0 w 11"/>
                    <a:gd name="T5" fmla="*/ 131 h 136"/>
                    <a:gd name="T6" fmla="*/ 0 w 11"/>
                    <a:gd name="T7" fmla="*/ 5 h 136"/>
                    <a:gd name="T8" fmla="*/ 5 w 11"/>
                    <a:gd name="T9" fmla="*/ 0 h 136"/>
                    <a:gd name="T10" fmla="*/ 5 w 11"/>
                    <a:gd name="T11" fmla="*/ 0 h 136"/>
                    <a:gd name="T12" fmla="*/ 11 w 11"/>
                    <a:gd name="T13" fmla="*/ 5 h 136"/>
                    <a:gd name="T14" fmla="*/ 11 w 11"/>
                    <a:gd name="T15" fmla="*/ 131 h 136"/>
                    <a:gd name="T16" fmla="*/ 5 w 11"/>
                    <a:gd name="T17" fmla="*/ 136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136">
                      <a:moveTo>
                        <a:pt x="5" y="136"/>
                      </a:moveTo>
                      <a:cubicBezTo>
                        <a:pt x="5" y="136"/>
                        <a:pt x="5" y="136"/>
                        <a:pt x="5" y="136"/>
                      </a:cubicBezTo>
                      <a:cubicBezTo>
                        <a:pt x="2" y="136"/>
                        <a:pt x="0" y="134"/>
                        <a:pt x="0" y="13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1" y="2"/>
                        <a:pt x="11" y="5"/>
                      </a:cubicBezTo>
                      <a:cubicBezTo>
                        <a:pt x="11" y="131"/>
                        <a:pt x="11" y="131"/>
                        <a:pt x="11" y="131"/>
                      </a:cubicBezTo>
                      <a:cubicBezTo>
                        <a:pt x="11" y="134"/>
                        <a:pt x="8" y="136"/>
                        <a:pt x="5" y="1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30">
                  <a:extLst>
                    <a:ext uri="{FF2B5EF4-FFF2-40B4-BE49-F238E27FC236}">
                      <a16:creationId xmlns:a16="http://schemas.microsoft.com/office/drawing/2014/main" id="{55741C5F-8EF4-4396-8BE9-A9A583F4B8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34130" y="4270915"/>
                  <a:ext cx="41275" cy="203200"/>
                </a:xfrm>
                <a:custGeom>
                  <a:avLst/>
                  <a:gdLst>
                    <a:gd name="T0" fmla="*/ 5 w 11"/>
                    <a:gd name="T1" fmla="*/ 54 h 54"/>
                    <a:gd name="T2" fmla="*/ 5 w 11"/>
                    <a:gd name="T3" fmla="*/ 54 h 54"/>
                    <a:gd name="T4" fmla="*/ 0 w 11"/>
                    <a:gd name="T5" fmla="*/ 49 h 54"/>
                    <a:gd name="T6" fmla="*/ 0 w 11"/>
                    <a:gd name="T7" fmla="*/ 5 h 54"/>
                    <a:gd name="T8" fmla="*/ 5 w 11"/>
                    <a:gd name="T9" fmla="*/ 0 h 54"/>
                    <a:gd name="T10" fmla="*/ 5 w 11"/>
                    <a:gd name="T11" fmla="*/ 0 h 54"/>
                    <a:gd name="T12" fmla="*/ 11 w 11"/>
                    <a:gd name="T13" fmla="*/ 5 h 54"/>
                    <a:gd name="T14" fmla="*/ 11 w 11"/>
                    <a:gd name="T15" fmla="*/ 49 h 54"/>
                    <a:gd name="T16" fmla="*/ 5 w 11"/>
                    <a:gd name="T17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54">
                      <a:moveTo>
                        <a:pt x="5" y="54"/>
                      </a:moveTo>
                      <a:cubicBezTo>
                        <a:pt x="5" y="54"/>
                        <a:pt x="5" y="54"/>
                        <a:pt x="5" y="54"/>
                      </a:cubicBezTo>
                      <a:cubicBezTo>
                        <a:pt x="2" y="54"/>
                        <a:pt x="0" y="52"/>
                        <a:pt x="0" y="49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1" y="2"/>
                        <a:pt x="11" y="5"/>
                      </a:cubicBezTo>
                      <a:cubicBezTo>
                        <a:pt x="11" y="49"/>
                        <a:pt x="11" y="49"/>
                        <a:pt x="11" y="49"/>
                      </a:cubicBezTo>
                      <a:cubicBezTo>
                        <a:pt x="11" y="52"/>
                        <a:pt x="8" y="54"/>
                        <a:pt x="5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31">
                  <a:extLst>
                    <a:ext uri="{FF2B5EF4-FFF2-40B4-BE49-F238E27FC236}">
                      <a16:creationId xmlns:a16="http://schemas.microsoft.com/office/drawing/2014/main" id="{7858E33F-7C35-426A-823E-F30C6250B5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16680" y="4210590"/>
                  <a:ext cx="38100" cy="323850"/>
                </a:xfrm>
                <a:custGeom>
                  <a:avLst/>
                  <a:gdLst>
                    <a:gd name="T0" fmla="*/ 5 w 10"/>
                    <a:gd name="T1" fmla="*/ 86 h 86"/>
                    <a:gd name="T2" fmla="*/ 5 w 10"/>
                    <a:gd name="T3" fmla="*/ 86 h 86"/>
                    <a:gd name="T4" fmla="*/ 0 w 10"/>
                    <a:gd name="T5" fmla="*/ 80 h 86"/>
                    <a:gd name="T6" fmla="*/ 0 w 10"/>
                    <a:gd name="T7" fmla="*/ 5 h 86"/>
                    <a:gd name="T8" fmla="*/ 5 w 10"/>
                    <a:gd name="T9" fmla="*/ 0 h 86"/>
                    <a:gd name="T10" fmla="*/ 5 w 10"/>
                    <a:gd name="T11" fmla="*/ 0 h 86"/>
                    <a:gd name="T12" fmla="*/ 10 w 10"/>
                    <a:gd name="T13" fmla="*/ 5 h 86"/>
                    <a:gd name="T14" fmla="*/ 10 w 10"/>
                    <a:gd name="T15" fmla="*/ 80 h 86"/>
                    <a:gd name="T16" fmla="*/ 5 w 10"/>
                    <a:gd name="T17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86">
                      <a:moveTo>
                        <a:pt x="5" y="86"/>
                      </a:moveTo>
                      <a:cubicBezTo>
                        <a:pt x="5" y="86"/>
                        <a:pt x="5" y="86"/>
                        <a:pt x="5" y="86"/>
                      </a:cubicBezTo>
                      <a:cubicBezTo>
                        <a:pt x="2" y="86"/>
                        <a:pt x="0" y="83"/>
                        <a:pt x="0" y="8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0" y="2"/>
                        <a:pt x="10" y="5"/>
                      </a:cubicBezTo>
                      <a:cubicBezTo>
                        <a:pt x="10" y="80"/>
                        <a:pt x="10" y="80"/>
                        <a:pt x="10" y="80"/>
                      </a:cubicBezTo>
                      <a:cubicBezTo>
                        <a:pt x="10" y="83"/>
                        <a:pt x="8" y="86"/>
                        <a:pt x="5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32">
                  <a:extLst>
                    <a:ext uri="{FF2B5EF4-FFF2-40B4-BE49-F238E27FC236}">
                      <a16:creationId xmlns:a16="http://schemas.microsoft.com/office/drawing/2014/main" id="{E3DFB3E2-A49E-498D-8B11-E02A551A4F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99230" y="4301077"/>
                  <a:ext cx="38100" cy="142875"/>
                </a:xfrm>
                <a:custGeom>
                  <a:avLst/>
                  <a:gdLst>
                    <a:gd name="T0" fmla="*/ 5 w 10"/>
                    <a:gd name="T1" fmla="*/ 38 h 38"/>
                    <a:gd name="T2" fmla="*/ 5 w 10"/>
                    <a:gd name="T3" fmla="*/ 38 h 38"/>
                    <a:gd name="T4" fmla="*/ 0 w 10"/>
                    <a:gd name="T5" fmla="*/ 33 h 38"/>
                    <a:gd name="T6" fmla="*/ 0 w 10"/>
                    <a:gd name="T7" fmla="*/ 5 h 38"/>
                    <a:gd name="T8" fmla="*/ 5 w 10"/>
                    <a:gd name="T9" fmla="*/ 0 h 38"/>
                    <a:gd name="T10" fmla="*/ 5 w 10"/>
                    <a:gd name="T11" fmla="*/ 0 h 38"/>
                    <a:gd name="T12" fmla="*/ 10 w 10"/>
                    <a:gd name="T13" fmla="*/ 5 h 38"/>
                    <a:gd name="T14" fmla="*/ 10 w 10"/>
                    <a:gd name="T15" fmla="*/ 33 h 38"/>
                    <a:gd name="T16" fmla="*/ 5 w 10"/>
                    <a:gd name="T17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38">
                      <a:moveTo>
                        <a:pt x="5" y="38"/>
                      </a:moveTo>
                      <a:cubicBezTo>
                        <a:pt x="5" y="38"/>
                        <a:pt x="5" y="38"/>
                        <a:pt x="5" y="38"/>
                      </a:cubicBezTo>
                      <a:cubicBezTo>
                        <a:pt x="2" y="38"/>
                        <a:pt x="0" y="36"/>
                        <a:pt x="0" y="33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0" y="2"/>
                        <a:pt x="10" y="5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36"/>
                        <a:pt x="8" y="38"/>
                        <a:pt x="5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33">
                  <a:extLst>
                    <a:ext uri="{FF2B5EF4-FFF2-40B4-BE49-F238E27FC236}">
                      <a16:creationId xmlns:a16="http://schemas.microsoft.com/office/drawing/2014/main" id="{4EA03A4D-0615-4DC2-8164-13DF1878B4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81780" y="4115340"/>
                  <a:ext cx="38100" cy="512763"/>
                </a:xfrm>
                <a:custGeom>
                  <a:avLst/>
                  <a:gdLst>
                    <a:gd name="T0" fmla="*/ 5 w 10"/>
                    <a:gd name="T1" fmla="*/ 136 h 136"/>
                    <a:gd name="T2" fmla="*/ 5 w 10"/>
                    <a:gd name="T3" fmla="*/ 136 h 136"/>
                    <a:gd name="T4" fmla="*/ 0 w 10"/>
                    <a:gd name="T5" fmla="*/ 131 h 136"/>
                    <a:gd name="T6" fmla="*/ 0 w 10"/>
                    <a:gd name="T7" fmla="*/ 5 h 136"/>
                    <a:gd name="T8" fmla="*/ 5 w 10"/>
                    <a:gd name="T9" fmla="*/ 0 h 136"/>
                    <a:gd name="T10" fmla="*/ 5 w 10"/>
                    <a:gd name="T11" fmla="*/ 0 h 136"/>
                    <a:gd name="T12" fmla="*/ 10 w 10"/>
                    <a:gd name="T13" fmla="*/ 5 h 136"/>
                    <a:gd name="T14" fmla="*/ 10 w 10"/>
                    <a:gd name="T15" fmla="*/ 131 h 136"/>
                    <a:gd name="T16" fmla="*/ 5 w 10"/>
                    <a:gd name="T17" fmla="*/ 136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136">
                      <a:moveTo>
                        <a:pt x="5" y="136"/>
                      </a:moveTo>
                      <a:cubicBezTo>
                        <a:pt x="5" y="136"/>
                        <a:pt x="5" y="136"/>
                        <a:pt x="5" y="136"/>
                      </a:cubicBezTo>
                      <a:cubicBezTo>
                        <a:pt x="2" y="136"/>
                        <a:pt x="0" y="134"/>
                        <a:pt x="0" y="13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0" y="2"/>
                        <a:pt x="10" y="5"/>
                      </a:cubicBezTo>
                      <a:cubicBezTo>
                        <a:pt x="10" y="131"/>
                        <a:pt x="10" y="131"/>
                        <a:pt x="10" y="131"/>
                      </a:cubicBezTo>
                      <a:cubicBezTo>
                        <a:pt x="10" y="134"/>
                        <a:pt x="8" y="136"/>
                        <a:pt x="5" y="1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34">
                  <a:extLst>
                    <a:ext uri="{FF2B5EF4-FFF2-40B4-BE49-F238E27FC236}">
                      <a16:creationId xmlns:a16="http://schemas.microsoft.com/office/drawing/2014/main" id="{29687C04-89A1-4B38-B89B-A00A08A589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65918" y="4210590"/>
                  <a:ext cx="36512" cy="323850"/>
                </a:xfrm>
                <a:custGeom>
                  <a:avLst/>
                  <a:gdLst>
                    <a:gd name="T0" fmla="*/ 5 w 10"/>
                    <a:gd name="T1" fmla="*/ 86 h 86"/>
                    <a:gd name="T2" fmla="*/ 5 w 10"/>
                    <a:gd name="T3" fmla="*/ 86 h 86"/>
                    <a:gd name="T4" fmla="*/ 0 w 10"/>
                    <a:gd name="T5" fmla="*/ 80 h 86"/>
                    <a:gd name="T6" fmla="*/ 0 w 10"/>
                    <a:gd name="T7" fmla="*/ 5 h 86"/>
                    <a:gd name="T8" fmla="*/ 5 w 10"/>
                    <a:gd name="T9" fmla="*/ 0 h 86"/>
                    <a:gd name="T10" fmla="*/ 5 w 10"/>
                    <a:gd name="T11" fmla="*/ 0 h 86"/>
                    <a:gd name="T12" fmla="*/ 10 w 10"/>
                    <a:gd name="T13" fmla="*/ 5 h 86"/>
                    <a:gd name="T14" fmla="*/ 10 w 10"/>
                    <a:gd name="T15" fmla="*/ 80 h 86"/>
                    <a:gd name="T16" fmla="*/ 5 w 10"/>
                    <a:gd name="T17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86">
                      <a:moveTo>
                        <a:pt x="5" y="86"/>
                      </a:moveTo>
                      <a:cubicBezTo>
                        <a:pt x="5" y="86"/>
                        <a:pt x="5" y="86"/>
                        <a:pt x="5" y="86"/>
                      </a:cubicBezTo>
                      <a:cubicBezTo>
                        <a:pt x="2" y="86"/>
                        <a:pt x="0" y="83"/>
                        <a:pt x="0" y="8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0" y="2"/>
                        <a:pt x="10" y="5"/>
                      </a:cubicBezTo>
                      <a:cubicBezTo>
                        <a:pt x="10" y="80"/>
                        <a:pt x="10" y="80"/>
                        <a:pt x="10" y="80"/>
                      </a:cubicBezTo>
                      <a:cubicBezTo>
                        <a:pt x="10" y="83"/>
                        <a:pt x="8" y="86"/>
                        <a:pt x="5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35">
                  <a:extLst>
                    <a:ext uri="{FF2B5EF4-FFF2-40B4-BE49-F238E27FC236}">
                      <a16:creationId xmlns:a16="http://schemas.microsoft.com/office/drawing/2014/main" id="{CCCAFA17-5A6E-4853-B6F6-2ABFE46086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43705" y="4307427"/>
                  <a:ext cx="42862" cy="125413"/>
                </a:xfrm>
                <a:custGeom>
                  <a:avLst/>
                  <a:gdLst>
                    <a:gd name="T0" fmla="*/ 6 w 11"/>
                    <a:gd name="T1" fmla="*/ 33 h 33"/>
                    <a:gd name="T2" fmla="*/ 6 w 11"/>
                    <a:gd name="T3" fmla="*/ 33 h 33"/>
                    <a:gd name="T4" fmla="*/ 0 w 11"/>
                    <a:gd name="T5" fmla="*/ 28 h 33"/>
                    <a:gd name="T6" fmla="*/ 0 w 11"/>
                    <a:gd name="T7" fmla="*/ 6 h 33"/>
                    <a:gd name="T8" fmla="*/ 6 w 11"/>
                    <a:gd name="T9" fmla="*/ 0 h 33"/>
                    <a:gd name="T10" fmla="*/ 6 w 11"/>
                    <a:gd name="T11" fmla="*/ 0 h 33"/>
                    <a:gd name="T12" fmla="*/ 11 w 11"/>
                    <a:gd name="T13" fmla="*/ 6 h 33"/>
                    <a:gd name="T14" fmla="*/ 11 w 11"/>
                    <a:gd name="T15" fmla="*/ 28 h 33"/>
                    <a:gd name="T16" fmla="*/ 6 w 11"/>
                    <a:gd name="T1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33">
                      <a:moveTo>
                        <a:pt x="6" y="33"/>
                      </a:moveTo>
                      <a:cubicBezTo>
                        <a:pt x="6" y="33"/>
                        <a:pt x="6" y="33"/>
                        <a:pt x="6" y="33"/>
                      </a:cubicBezTo>
                      <a:cubicBezTo>
                        <a:pt x="3" y="33"/>
                        <a:pt x="0" y="31"/>
                        <a:pt x="0" y="2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9" y="0"/>
                        <a:pt x="11" y="3"/>
                        <a:pt x="11" y="6"/>
                      </a:cubicBezTo>
                      <a:cubicBezTo>
                        <a:pt x="11" y="28"/>
                        <a:pt x="11" y="28"/>
                        <a:pt x="11" y="28"/>
                      </a:cubicBezTo>
                      <a:cubicBezTo>
                        <a:pt x="11" y="31"/>
                        <a:pt x="9" y="33"/>
                        <a:pt x="6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36">
                  <a:extLst>
                    <a:ext uri="{FF2B5EF4-FFF2-40B4-BE49-F238E27FC236}">
                      <a16:creationId xmlns:a16="http://schemas.microsoft.com/office/drawing/2014/main" id="{EB179585-CF15-4417-9730-D8372B0EAA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27843" y="4285202"/>
                  <a:ext cx="41275" cy="174625"/>
                </a:xfrm>
                <a:custGeom>
                  <a:avLst/>
                  <a:gdLst>
                    <a:gd name="T0" fmla="*/ 6 w 11"/>
                    <a:gd name="T1" fmla="*/ 46 h 46"/>
                    <a:gd name="T2" fmla="*/ 6 w 11"/>
                    <a:gd name="T3" fmla="*/ 46 h 46"/>
                    <a:gd name="T4" fmla="*/ 0 w 11"/>
                    <a:gd name="T5" fmla="*/ 41 h 46"/>
                    <a:gd name="T6" fmla="*/ 0 w 11"/>
                    <a:gd name="T7" fmla="*/ 5 h 46"/>
                    <a:gd name="T8" fmla="*/ 6 w 11"/>
                    <a:gd name="T9" fmla="*/ 0 h 46"/>
                    <a:gd name="T10" fmla="*/ 6 w 11"/>
                    <a:gd name="T11" fmla="*/ 0 h 46"/>
                    <a:gd name="T12" fmla="*/ 11 w 11"/>
                    <a:gd name="T13" fmla="*/ 5 h 46"/>
                    <a:gd name="T14" fmla="*/ 11 w 11"/>
                    <a:gd name="T15" fmla="*/ 41 h 46"/>
                    <a:gd name="T16" fmla="*/ 6 w 11"/>
                    <a:gd name="T17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46">
                      <a:moveTo>
                        <a:pt x="6" y="46"/>
                      </a:moveTo>
                      <a:cubicBezTo>
                        <a:pt x="6" y="46"/>
                        <a:pt x="6" y="46"/>
                        <a:pt x="6" y="46"/>
                      </a:cubicBezTo>
                      <a:cubicBezTo>
                        <a:pt x="3" y="46"/>
                        <a:pt x="0" y="44"/>
                        <a:pt x="0" y="4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9" y="0"/>
                        <a:pt x="11" y="2"/>
                        <a:pt x="11" y="5"/>
                      </a:cubicBezTo>
                      <a:cubicBezTo>
                        <a:pt x="11" y="41"/>
                        <a:pt x="11" y="41"/>
                        <a:pt x="11" y="41"/>
                      </a:cubicBezTo>
                      <a:cubicBezTo>
                        <a:pt x="11" y="44"/>
                        <a:pt x="9" y="46"/>
                        <a:pt x="6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Freeform 37">
                  <a:extLst>
                    <a:ext uri="{FF2B5EF4-FFF2-40B4-BE49-F238E27FC236}">
                      <a16:creationId xmlns:a16="http://schemas.microsoft.com/office/drawing/2014/main" id="{DF1F5DD1-F5C1-4A71-BE40-B897D66B06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10393" y="4175665"/>
                  <a:ext cx="41275" cy="392113"/>
                </a:xfrm>
                <a:custGeom>
                  <a:avLst/>
                  <a:gdLst>
                    <a:gd name="T0" fmla="*/ 6 w 11"/>
                    <a:gd name="T1" fmla="*/ 104 h 104"/>
                    <a:gd name="T2" fmla="*/ 6 w 11"/>
                    <a:gd name="T3" fmla="*/ 104 h 104"/>
                    <a:gd name="T4" fmla="*/ 0 w 11"/>
                    <a:gd name="T5" fmla="*/ 99 h 104"/>
                    <a:gd name="T6" fmla="*/ 0 w 11"/>
                    <a:gd name="T7" fmla="*/ 5 h 104"/>
                    <a:gd name="T8" fmla="*/ 6 w 11"/>
                    <a:gd name="T9" fmla="*/ 0 h 104"/>
                    <a:gd name="T10" fmla="*/ 6 w 11"/>
                    <a:gd name="T11" fmla="*/ 0 h 104"/>
                    <a:gd name="T12" fmla="*/ 11 w 11"/>
                    <a:gd name="T13" fmla="*/ 5 h 104"/>
                    <a:gd name="T14" fmla="*/ 11 w 11"/>
                    <a:gd name="T15" fmla="*/ 99 h 104"/>
                    <a:gd name="T16" fmla="*/ 6 w 11"/>
                    <a:gd name="T17" fmla="*/ 104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104">
                      <a:moveTo>
                        <a:pt x="6" y="104"/>
                      </a:moveTo>
                      <a:cubicBezTo>
                        <a:pt x="6" y="104"/>
                        <a:pt x="6" y="104"/>
                        <a:pt x="6" y="104"/>
                      </a:cubicBezTo>
                      <a:cubicBezTo>
                        <a:pt x="3" y="104"/>
                        <a:pt x="0" y="102"/>
                        <a:pt x="0" y="99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8" y="0"/>
                        <a:pt x="11" y="2"/>
                        <a:pt x="11" y="5"/>
                      </a:cubicBezTo>
                      <a:cubicBezTo>
                        <a:pt x="11" y="99"/>
                        <a:pt x="11" y="99"/>
                        <a:pt x="11" y="99"/>
                      </a:cubicBezTo>
                      <a:cubicBezTo>
                        <a:pt x="11" y="102"/>
                        <a:pt x="8" y="104"/>
                        <a:pt x="6" y="10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Freeform 38">
                  <a:extLst>
                    <a:ext uri="{FF2B5EF4-FFF2-40B4-BE49-F238E27FC236}">
                      <a16:creationId xmlns:a16="http://schemas.microsoft.com/office/drawing/2014/main" id="{5D7D4A6F-9234-4446-A221-9E7F4530DD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92943" y="4232815"/>
                  <a:ext cx="41275" cy="279400"/>
                </a:xfrm>
                <a:custGeom>
                  <a:avLst/>
                  <a:gdLst>
                    <a:gd name="T0" fmla="*/ 5 w 11"/>
                    <a:gd name="T1" fmla="*/ 74 h 74"/>
                    <a:gd name="T2" fmla="*/ 5 w 11"/>
                    <a:gd name="T3" fmla="*/ 74 h 74"/>
                    <a:gd name="T4" fmla="*/ 0 w 11"/>
                    <a:gd name="T5" fmla="*/ 69 h 74"/>
                    <a:gd name="T6" fmla="*/ 0 w 11"/>
                    <a:gd name="T7" fmla="*/ 5 h 74"/>
                    <a:gd name="T8" fmla="*/ 5 w 11"/>
                    <a:gd name="T9" fmla="*/ 0 h 74"/>
                    <a:gd name="T10" fmla="*/ 5 w 11"/>
                    <a:gd name="T11" fmla="*/ 0 h 74"/>
                    <a:gd name="T12" fmla="*/ 11 w 11"/>
                    <a:gd name="T13" fmla="*/ 5 h 74"/>
                    <a:gd name="T14" fmla="*/ 11 w 11"/>
                    <a:gd name="T15" fmla="*/ 69 h 74"/>
                    <a:gd name="T16" fmla="*/ 5 w 11"/>
                    <a:gd name="T17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74">
                      <a:moveTo>
                        <a:pt x="5" y="74"/>
                      </a:moveTo>
                      <a:cubicBezTo>
                        <a:pt x="5" y="74"/>
                        <a:pt x="5" y="74"/>
                        <a:pt x="5" y="74"/>
                      </a:cubicBezTo>
                      <a:cubicBezTo>
                        <a:pt x="3" y="74"/>
                        <a:pt x="0" y="72"/>
                        <a:pt x="0" y="69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1" y="2"/>
                        <a:pt x="11" y="5"/>
                      </a:cubicBezTo>
                      <a:cubicBezTo>
                        <a:pt x="11" y="69"/>
                        <a:pt x="11" y="69"/>
                        <a:pt x="11" y="69"/>
                      </a:cubicBezTo>
                      <a:cubicBezTo>
                        <a:pt x="11" y="72"/>
                        <a:pt x="8" y="74"/>
                        <a:pt x="5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39">
                  <a:extLst>
                    <a:ext uri="{FF2B5EF4-FFF2-40B4-BE49-F238E27FC236}">
                      <a16:creationId xmlns:a16="http://schemas.microsoft.com/office/drawing/2014/main" id="{9580EC7B-4F13-4034-9AFD-01749067E3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75493" y="4307427"/>
                  <a:ext cx="42862" cy="125413"/>
                </a:xfrm>
                <a:custGeom>
                  <a:avLst/>
                  <a:gdLst>
                    <a:gd name="T0" fmla="*/ 5 w 11"/>
                    <a:gd name="T1" fmla="*/ 33 h 33"/>
                    <a:gd name="T2" fmla="*/ 5 w 11"/>
                    <a:gd name="T3" fmla="*/ 33 h 33"/>
                    <a:gd name="T4" fmla="*/ 0 w 11"/>
                    <a:gd name="T5" fmla="*/ 28 h 33"/>
                    <a:gd name="T6" fmla="*/ 0 w 11"/>
                    <a:gd name="T7" fmla="*/ 6 h 33"/>
                    <a:gd name="T8" fmla="*/ 5 w 11"/>
                    <a:gd name="T9" fmla="*/ 0 h 33"/>
                    <a:gd name="T10" fmla="*/ 5 w 11"/>
                    <a:gd name="T11" fmla="*/ 0 h 33"/>
                    <a:gd name="T12" fmla="*/ 11 w 11"/>
                    <a:gd name="T13" fmla="*/ 6 h 33"/>
                    <a:gd name="T14" fmla="*/ 11 w 11"/>
                    <a:gd name="T15" fmla="*/ 28 h 33"/>
                    <a:gd name="T16" fmla="*/ 5 w 11"/>
                    <a:gd name="T1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33">
                      <a:moveTo>
                        <a:pt x="5" y="33"/>
                      </a:moveTo>
                      <a:cubicBezTo>
                        <a:pt x="5" y="33"/>
                        <a:pt x="5" y="33"/>
                        <a:pt x="5" y="33"/>
                      </a:cubicBezTo>
                      <a:cubicBezTo>
                        <a:pt x="2" y="33"/>
                        <a:pt x="0" y="31"/>
                        <a:pt x="0" y="2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1" y="3"/>
                        <a:pt x="11" y="6"/>
                      </a:cubicBezTo>
                      <a:cubicBezTo>
                        <a:pt x="11" y="28"/>
                        <a:pt x="11" y="28"/>
                        <a:pt x="11" y="28"/>
                      </a:cubicBezTo>
                      <a:cubicBezTo>
                        <a:pt x="11" y="31"/>
                        <a:pt x="8" y="33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40">
                  <a:extLst>
                    <a:ext uri="{FF2B5EF4-FFF2-40B4-BE49-F238E27FC236}">
                      <a16:creationId xmlns:a16="http://schemas.microsoft.com/office/drawing/2014/main" id="{893FB10E-4909-45F5-BC1A-0D8A6AFEAB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73918" y="4259802"/>
                  <a:ext cx="41275" cy="225425"/>
                </a:xfrm>
                <a:custGeom>
                  <a:avLst/>
                  <a:gdLst>
                    <a:gd name="T0" fmla="*/ 5 w 11"/>
                    <a:gd name="T1" fmla="*/ 60 h 60"/>
                    <a:gd name="T2" fmla="*/ 5 w 11"/>
                    <a:gd name="T3" fmla="*/ 60 h 60"/>
                    <a:gd name="T4" fmla="*/ 0 w 11"/>
                    <a:gd name="T5" fmla="*/ 54 h 60"/>
                    <a:gd name="T6" fmla="*/ 0 w 11"/>
                    <a:gd name="T7" fmla="*/ 5 h 60"/>
                    <a:gd name="T8" fmla="*/ 5 w 11"/>
                    <a:gd name="T9" fmla="*/ 0 h 60"/>
                    <a:gd name="T10" fmla="*/ 5 w 11"/>
                    <a:gd name="T11" fmla="*/ 0 h 60"/>
                    <a:gd name="T12" fmla="*/ 11 w 11"/>
                    <a:gd name="T13" fmla="*/ 5 h 60"/>
                    <a:gd name="T14" fmla="*/ 11 w 11"/>
                    <a:gd name="T15" fmla="*/ 54 h 60"/>
                    <a:gd name="T16" fmla="*/ 5 w 11"/>
                    <a:gd name="T17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60">
                      <a:moveTo>
                        <a:pt x="5" y="60"/>
                      </a:moveTo>
                      <a:cubicBezTo>
                        <a:pt x="5" y="60"/>
                        <a:pt x="5" y="60"/>
                        <a:pt x="5" y="60"/>
                      </a:cubicBezTo>
                      <a:cubicBezTo>
                        <a:pt x="2" y="60"/>
                        <a:pt x="0" y="57"/>
                        <a:pt x="0" y="5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1" y="2"/>
                        <a:pt x="11" y="5"/>
                      </a:cubicBezTo>
                      <a:cubicBezTo>
                        <a:pt x="11" y="54"/>
                        <a:pt x="11" y="54"/>
                        <a:pt x="11" y="54"/>
                      </a:cubicBezTo>
                      <a:cubicBezTo>
                        <a:pt x="11" y="57"/>
                        <a:pt x="8" y="60"/>
                        <a:pt x="5" y="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68D42D65-B50B-4769-BBE6-3DC23B466553}"/>
                  </a:ext>
                </a:extLst>
              </p:cNvPr>
              <p:cNvGrpSpPr/>
              <p:nvPr/>
            </p:nvGrpSpPr>
            <p:grpSpPr>
              <a:xfrm>
                <a:off x="3045848" y="5840582"/>
                <a:ext cx="1130300" cy="512763"/>
                <a:chOff x="11084893" y="4115340"/>
                <a:chExt cx="1130300" cy="512763"/>
              </a:xfrm>
              <a:grpFill/>
            </p:grpSpPr>
            <p:sp>
              <p:nvSpPr>
                <p:cNvPr id="116" name="Freeform 27">
                  <a:extLst>
                    <a:ext uri="{FF2B5EF4-FFF2-40B4-BE49-F238E27FC236}">
                      <a16:creationId xmlns:a16="http://schemas.microsoft.com/office/drawing/2014/main" id="{8A52DE5E-0EDD-4EF7-8A51-5C06B1A871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84893" y="4285202"/>
                  <a:ext cx="41275" cy="174625"/>
                </a:xfrm>
                <a:custGeom>
                  <a:avLst/>
                  <a:gdLst>
                    <a:gd name="T0" fmla="*/ 6 w 11"/>
                    <a:gd name="T1" fmla="*/ 46 h 46"/>
                    <a:gd name="T2" fmla="*/ 6 w 11"/>
                    <a:gd name="T3" fmla="*/ 46 h 46"/>
                    <a:gd name="T4" fmla="*/ 0 w 11"/>
                    <a:gd name="T5" fmla="*/ 41 h 46"/>
                    <a:gd name="T6" fmla="*/ 0 w 11"/>
                    <a:gd name="T7" fmla="*/ 5 h 46"/>
                    <a:gd name="T8" fmla="*/ 6 w 11"/>
                    <a:gd name="T9" fmla="*/ 0 h 46"/>
                    <a:gd name="T10" fmla="*/ 6 w 11"/>
                    <a:gd name="T11" fmla="*/ 0 h 46"/>
                    <a:gd name="T12" fmla="*/ 11 w 11"/>
                    <a:gd name="T13" fmla="*/ 5 h 46"/>
                    <a:gd name="T14" fmla="*/ 11 w 11"/>
                    <a:gd name="T15" fmla="*/ 41 h 46"/>
                    <a:gd name="T16" fmla="*/ 6 w 11"/>
                    <a:gd name="T17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46">
                      <a:moveTo>
                        <a:pt x="6" y="46"/>
                      </a:moveTo>
                      <a:cubicBezTo>
                        <a:pt x="6" y="46"/>
                        <a:pt x="6" y="46"/>
                        <a:pt x="6" y="46"/>
                      </a:cubicBezTo>
                      <a:cubicBezTo>
                        <a:pt x="3" y="46"/>
                        <a:pt x="0" y="44"/>
                        <a:pt x="0" y="4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9" y="0"/>
                        <a:pt x="11" y="2"/>
                        <a:pt x="11" y="5"/>
                      </a:cubicBezTo>
                      <a:cubicBezTo>
                        <a:pt x="11" y="41"/>
                        <a:pt x="11" y="41"/>
                        <a:pt x="11" y="41"/>
                      </a:cubicBezTo>
                      <a:cubicBezTo>
                        <a:pt x="11" y="44"/>
                        <a:pt x="9" y="46"/>
                        <a:pt x="6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28">
                  <a:extLst>
                    <a:ext uri="{FF2B5EF4-FFF2-40B4-BE49-F238E27FC236}">
                      <a16:creationId xmlns:a16="http://schemas.microsoft.com/office/drawing/2014/main" id="{15DFF837-A489-4994-97BD-330A566E5E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67443" y="4210590"/>
                  <a:ext cx="41275" cy="323850"/>
                </a:xfrm>
                <a:custGeom>
                  <a:avLst/>
                  <a:gdLst>
                    <a:gd name="T0" fmla="*/ 5 w 11"/>
                    <a:gd name="T1" fmla="*/ 86 h 86"/>
                    <a:gd name="T2" fmla="*/ 5 w 11"/>
                    <a:gd name="T3" fmla="*/ 86 h 86"/>
                    <a:gd name="T4" fmla="*/ 0 w 11"/>
                    <a:gd name="T5" fmla="*/ 80 h 86"/>
                    <a:gd name="T6" fmla="*/ 0 w 11"/>
                    <a:gd name="T7" fmla="*/ 5 h 86"/>
                    <a:gd name="T8" fmla="*/ 5 w 11"/>
                    <a:gd name="T9" fmla="*/ 0 h 86"/>
                    <a:gd name="T10" fmla="*/ 5 w 11"/>
                    <a:gd name="T11" fmla="*/ 0 h 86"/>
                    <a:gd name="T12" fmla="*/ 11 w 11"/>
                    <a:gd name="T13" fmla="*/ 5 h 86"/>
                    <a:gd name="T14" fmla="*/ 11 w 11"/>
                    <a:gd name="T15" fmla="*/ 80 h 86"/>
                    <a:gd name="T16" fmla="*/ 5 w 11"/>
                    <a:gd name="T17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86">
                      <a:moveTo>
                        <a:pt x="5" y="86"/>
                      </a:moveTo>
                      <a:cubicBezTo>
                        <a:pt x="5" y="86"/>
                        <a:pt x="5" y="86"/>
                        <a:pt x="5" y="86"/>
                      </a:cubicBezTo>
                      <a:cubicBezTo>
                        <a:pt x="3" y="86"/>
                        <a:pt x="0" y="83"/>
                        <a:pt x="0" y="8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1" y="2"/>
                        <a:pt x="11" y="5"/>
                      </a:cubicBezTo>
                      <a:cubicBezTo>
                        <a:pt x="11" y="80"/>
                        <a:pt x="11" y="80"/>
                        <a:pt x="11" y="80"/>
                      </a:cubicBezTo>
                      <a:cubicBezTo>
                        <a:pt x="11" y="83"/>
                        <a:pt x="8" y="86"/>
                        <a:pt x="5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29">
                  <a:extLst>
                    <a:ext uri="{FF2B5EF4-FFF2-40B4-BE49-F238E27FC236}">
                      <a16:creationId xmlns:a16="http://schemas.microsoft.com/office/drawing/2014/main" id="{82792210-1420-4B5A-8FCB-57254FB873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49993" y="4115340"/>
                  <a:ext cx="41275" cy="512763"/>
                </a:xfrm>
                <a:custGeom>
                  <a:avLst/>
                  <a:gdLst>
                    <a:gd name="T0" fmla="*/ 5 w 11"/>
                    <a:gd name="T1" fmla="*/ 136 h 136"/>
                    <a:gd name="T2" fmla="*/ 5 w 11"/>
                    <a:gd name="T3" fmla="*/ 136 h 136"/>
                    <a:gd name="T4" fmla="*/ 0 w 11"/>
                    <a:gd name="T5" fmla="*/ 131 h 136"/>
                    <a:gd name="T6" fmla="*/ 0 w 11"/>
                    <a:gd name="T7" fmla="*/ 5 h 136"/>
                    <a:gd name="T8" fmla="*/ 5 w 11"/>
                    <a:gd name="T9" fmla="*/ 0 h 136"/>
                    <a:gd name="T10" fmla="*/ 5 w 11"/>
                    <a:gd name="T11" fmla="*/ 0 h 136"/>
                    <a:gd name="T12" fmla="*/ 11 w 11"/>
                    <a:gd name="T13" fmla="*/ 5 h 136"/>
                    <a:gd name="T14" fmla="*/ 11 w 11"/>
                    <a:gd name="T15" fmla="*/ 131 h 136"/>
                    <a:gd name="T16" fmla="*/ 5 w 11"/>
                    <a:gd name="T17" fmla="*/ 136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136">
                      <a:moveTo>
                        <a:pt x="5" y="136"/>
                      </a:moveTo>
                      <a:cubicBezTo>
                        <a:pt x="5" y="136"/>
                        <a:pt x="5" y="136"/>
                        <a:pt x="5" y="136"/>
                      </a:cubicBezTo>
                      <a:cubicBezTo>
                        <a:pt x="2" y="136"/>
                        <a:pt x="0" y="134"/>
                        <a:pt x="0" y="13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1" y="2"/>
                        <a:pt x="11" y="5"/>
                      </a:cubicBezTo>
                      <a:cubicBezTo>
                        <a:pt x="11" y="131"/>
                        <a:pt x="11" y="131"/>
                        <a:pt x="11" y="131"/>
                      </a:cubicBezTo>
                      <a:cubicBezTo>
                        <a:pt x="11" y="134"/>
                        <a:pt x="8" y="136"/>
                        <a:pt x="5" y="1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30">
                  <a:extLst>
                    <a:ext uri="{FF2B5EF4-FFF2-40B4-BE49-F238E27FC236}">
                      <a16:creationId xmlns:a16="http://schemas.microsoft.com/office/drawing/2014/main" id="{1B7ACBCA-96BE-4DB9-BD0B-5848CFD482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34130" y="4270915"/>
                  <a:ext cx="41275" cy="203200"/>
                </a:xfrm>
                <a:custGeom>
                  <a:avLst/>
                  <a:gdLst>
                    <a:gd name="T0" fmla="*/ 5 w 11"/>
                    <a:gd name="T1" fmla="*/ 54 h 54"/>
                    <a:gd name="T2" fmla="*/ 5 w 11"/>
                    <a:gd name="T3" fmla="*/ 54 h 54"/>
                    <a:gd name="T4" fmla="*/ 0 w 11"/>
                    <a:gd name="T5" fmla="*/ 49 h 54"/>
                    <a:gd name="T6" fmla="*/ 0 w 11"/>
                    <a:gd name="T7" fmla="*/ 5 h 54"/>
                    <a:gd name="T8" fmla="*/ 5 w 11"/>
                    <a:gd name="T9" fmla="*/ 0 h 54"/>
                    <a:gd name="T10" fmla="*/ 5 w 11"/>
                    <a:gd name="T11" fmla="*/ 0 h 54"/>
                    <a:gd name="T12" fmla="*/ 11 w 11"/>
                    <a:gd name="T13" fmla="*/ 5 h 54"/>
                    <a:gd name="T14" fmla="*/ 11 w 11"/>
                    <a:gd name="T15" fmla="*/ 49 h 54"/>
                    <a:gd name="T16" fmla="*/ 5 w 11"/>
                    <a:gd name="T17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54">
                      <a:moveTo>
                        <a:pt x="5" y="54"/>
                      </a:moveTo>
                      <a:cubicBezTo>
                        <a:pt x="5" y="54"/>
                        <a:pt x="5" y="54"/>
                        <a:pt x="5" y="54"/>
                      </a:cubicBezTo>
                      <a:cubicBezTo>
                        <a:pt x="2" y="54"/>
                        <a:pt x="0" y="52"/>
                        <a:pt x="0" y="49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1" y="2"/>
                        <a:pt x="11" y="5"/>
                      </a:cubicBezTo>
                      <a:cubicBezTo>
                        <a:pt x="11" y="49"/>
                        <a:pt x="11" y="49"/>
                        <a:pt x="11" y="49"/>
                      </a:cubicBezTo>
                      <a:cubicBezTo>
                        <a:pt x="11" y="52"/>
                        <a:pt x="8" y="54"/>
                        <a:pt x="5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31">
                  <a:extLst>
                    <a:ext uri="{FF2B5EF4-FFF2-40B4-BE49-F238E27FC236}">
                      <a16:creationId xmlns:a16="http://schemas.microsoft.com/office/drawing/2014/main" id="{CAF74AB9-4AF4-4A72-A999-74349C2ADD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16680" y="4210590"/>
                  <a:ext cx="38100" cy="323850"/>
                </a:xfrm>
                <a:custGeom>
                  <a:avLst/>
                  <a:gdLst>
                    <a:gd name="T0" fmla="*/ 5 w 10"/>
                    <a:gd name="T1" fmla="*/ 86 h 86"/>
                    <a:gd name="T2" fmla="*/ 5 w 10"/>
                    <a:gd name="T3" fmla="*/ 86 h 86"/>
                    <a:gd name="T4" fmla="*/ 0 w 10"/>
                    <a:gd name="T5" fmla="*/ 80 h 86"/>
                    <a:gd name="T6" fmla="*/ 0 w 10"/>
                    <a:gd name="T7" fmla="*/ 5 h 86"/>
                    <a:gd name="T8" fmla="*/ 5 w 10"/>
                    <a:gd name="T9" fmla="*/ 0 h 86"/>
                    <a:gd name="T10" fmla="*/ 5 w 10"/>
                    <a:gd name="T11" fmla="*/ 0 h 86"/>
                    <a:gd name="T12" fmla="*/ 10 w 10"/>
                    <a:gd name="T13" fmla="*/ 5 h 86"/>
                    <a:gd name="T14" fmla="*/ 10 w 10"/>
                    <a:gd name="T15" fmla="*/ 80 h 86"/>
                    <a:gd name="T16" fmla="*/ 5 w 10"/>
                    <a:gd name="T17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86">
                      <a:moveTo>
                        <a:pt x="5" y="86"/>
                      </a:moveTo>
                      <a:cubicBezTo>
                        <a:pt x="5" y="86"/>
                        <a:pt x="5" y="86"/>
                        <a:pt x="5" y="86"/>
                      </a:cubicBezTo>
                      <a:cubicBezTo>
                        <a:pt x="2" y="86"/>
                        <a:pt x="0" y="83"/>
                        <a:pt x="0" y="8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0" y="2"/>
                        <a:pt x="10" y="5"/>
                      </a:cubicBezTo>
                      <a:cubicBezTo>
                        <a:pt x="10" y="80"/>
                        <a:pt x="10" y="80"/>
                        <a:pt x="10" y="80"/>
                      </a:cubicBezTo>
                      <a:cubicBezTo>
                        <a:pt x="10" y="83"/>
                        <a:pt x="8" y="86"/>
                        <a:pt x="5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32">
                  <a:extLst>
                    <a:ext uri="{FF2B5EF4-FFF2-40B4-BE49-F238E27FC236}">
                      <a16:creationId xmlns:a16="http://schemas.microsoft.com/office/drawing/2014/main" id="{CDC74225-DB05-4BBA-9BE3-B488554487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99230" y="4301077"/>
                  <a:ext cx="38100" cy="142875"/>
                </a:xfrm>
                <a:custGeom>
                  <a:avLst/>
                  <a:gdLst>
                    <a:gd name="T0" fmla="*/ 5 w 10"/>
                    <a:gd name="T1" fmla="*/ 38 h 38"/>
                    <a:gd name="T2" fmla="*/ 5 w 10"/>
                    <a:gd name="T3" fmla="*/ 38 h 38"/>
                    <a:gd name="T4" fmla="*/ 0 w 10"/>
                    <a:gd name="T5" fmla="*/ 33 h 38"/>
                    <a:gd name="T6" fmla="*/ 0 w 10"/>
                    <a:gd name="T7" fmla="*/ 5 h 38"/>
                    <a:gd name="T8" fmla="*/ 5 w 10"/>
                    <a:gd name="T9" fmla="*/ 0 h 38"/>
                    <a:gd name="T10" fmla="*/ 5 w 10"/>
                    <a:gd name="T11" fmla="*/ 0 h 38"/>
                    <a:gd name="T12" fmla="*/ 10 w 10"/>
                    <a:gd name="T13" fmla="*/ 5 h 38"/>
                    <a:gd name="T14" fmla="*/ 10 w 10"/>
                    <a:gd name="T15" fmla="*/ 33 h 38"/>
                    <a:gd name="T16" fmla="*/ 5 w 10"/>
                    <a:gd name="T17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38">
                      <a:moveTo>
                        <a:pt x="5" y="38"/>
                      </a:moveTo>
                      <a:cubicBezTo>
                        <a:pt x="5" y="38"/>
                        <a:pt x="5" y="38"/>
                        <a:pt x="5" y="38"/>
                      </a:cubicBezTo>
                      <a:cubicBezTo>
                        <a:pt x="2" y="38"/>
                        <a:pt x="0" y="36"/>
                        <a:pt x="0" y="33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0" y="2"/>
                        <a:pt x="10" y="5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36"/>
                        <a:pt x="8" y="38"/>
                        <a:pt x="5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33">
                  <a:extLst>
                    <a:ext uri="{FF2B5EF4-FFF2-40B4-BE49-F238E27FC236}">
                      <a16:creationId xmlns:a16="http://schemas.microsoft.com/office/drawing/2014/main" id="{A3D12524-5AE7-4E98-8C0E-8F03E4F61D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81780" y="4115340"/>
                  <a:ext cx="38100" cy="512763"/>
                </a:xfrm>
                <a:custGeom>
                  <a:avLst/>
                  <a:gdLst>
                    <a:gd name="T0" fmla="*/ 5 w 10"/>
                    <a:gd name="T1" fmla="*/ 136 h 136"/>
                    <a:gd name="T2" fmla="*/ 5 w 10"/>
                    <a:gd name="T3" fmla="*/ 136 h 136"/>
                    <a:gd name="T4" fmla="*/ 0 w 10"/>
                    <a:gd name="T5" fmla="*/ 131 h 136"/>
                    <a:gd name="T6" fmla="*/ 0 w 10"/>
                    <a:gd name="T7" fmla="*/ 5 h 136"/>
                    <a:gd name="T8" fmla="*/ 5 w 10"/>
                    <a:gd name="T9" fmla="*/ 0 h 136"/>
                    <a:gd name="T10" fmla="*/ 5 w 10"/>
                    <a:gd name="T11" fmla="*/ 0 h 136"/>
                    <a:gd name="T12" fmla="*/ 10 w 10"/>
                    <a:gd name="T13" fmla="*/ 5 h 136"/>
                    <a:gd name="T14" fmla="*/ 10 w 10"/>
                    <a:gd name="T15" fmla="*/ 131 h 136"/>
                    <a:gd name="T16" fmla="*/ 5 w 10"/>
                    <a:gd name="T17" fmla="*/ 136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136">
                      <a:moveTo>
                        <a:pt x="5" y="136"/>
                      </a:moveTo>
                      <a:cubicBezTo>
                        <a:pt x="5" y="136"/>
                        <a:pt x="5" y="136"/>
                        <a:pt x="5" y="136"/>
                      </a:cubicBezTo>
                      <a:cubicBezTo>
                        <a:pt x="2" y="136"/>
                        <a:pt x="0" y="134"/>
                        <a:pt x="0" y="13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0" y="2"/>
                        <a:pt x="10" y="5"/>
                      </a:cubicBezTo>
                      <a:cubicBezTo>
                        <a:pt x="10" y="131"/>
                        <a:pt x="10" y="131"/>
                        <a:pt x="10" y="131"/>
                      </a:cubicBezTo>
                      <a:cubicBezTo>
                        <a:pt x="10" y="134"/>
                        <a:pt x="8" y="136"/>
                        <a:pt x="5" y="1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34">
                  <a:extLst>
                    <a:ext uri="{FF2B5EF4-FFF2-40B4-BE49-F238E27FC236}">
                      <a16:creationId xmlns:a16="http://schemas.microsoft.com/office/drawing/2014/main" id="{10A667D1-4778-40B4-8E2C-39C412125B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65918" y="4210590"/>
                  <a:ext cx="36512" cy="323850"/>
                </a:xfrm>
                <a:custGeom>
                  <a:avLst/>
                  <a:gdLst>
                    <a:gd name="T0" fmla="*/ 5 w 10"/>
                    <a:gd name="T1" fmla="*/ 86 h 86"/>
                    <a:gd name="T2" fmla="*/ 5 w 10"/>
                    <a:gd name="T3" fmla="*/ 86 h 86"/>
                    <a:gd name="T4" fmla="*/ 0 w 10"/>
                    <a:gd name="T5" fmla="*/ 80 h 86"/>
                    <a:gd name="T6" fmla="*/ 0 w 10"/>
                    <a:gd name="T7" fmla="*/ 5 h 86"/>
                    <a:gd name="T8" fmla="*/ 5 w 10"/>
                    <a:gd name="T9" fmla="*/ 0 h 86"/>
                    <a:gd name="T10" fmla="*/ 5 w 10"/>
                    <a:gd name="T11" fmla="*/ 0 h 86"/>
                    <a:gd name="T12" fmla="*/ 10 w 10"/>
                    <a:gd name="T13" fmla="*/ 5 h 86"/>
                    <a:gd name="T14" fmla="*/ 10 w 10"/>
                    <a:gd name="T15" fmla="*/ 80 h 86"/>
                    <a:gd name="T16" fmla="*/ 5 w 10"/>
                    <a:gd name="T17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86">
                      <a:moveTo>
                        <a:pt x="5" y="86"/>
                      </a:moveTo>
                      <a:cubicBezTo>
                        <a:pt x="5" y="86"/>
                        <a:pt x="5" y="86"/>
                        <a:pt x="5" y="86"/>
                      </a:cubicBezTo>
                      <a:cubicBezTo>
                        <a:pt x="2" y="86"/>
                        <a:pt x="0" y="83"/>
                        <a:pt x="0" y="8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0" y="2"/>
                        <a:pt x="10" y="5"/>
                      </a:cubicBezTo>
                      <a:cubicBezTo>
                        <a:pt x="10" y="80"/>
                        <a:pt x="10" y="80"/>
                        <a:pt x="10" y="80"/>
                      </a:cubicBezTo>
                      <a:cubicBezTo>
                        <a:pt x="10" y="83"/>
                        <a:pt x="8" y="86"/>
                        <a:pt x="5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35">
                  <a:extLst>
                    <a:ext uri="{FF2B5EF4-FFF2-40B4-BE49-F238E27FC236}">
                      <a16:creationId xmlns:a16="http://schemas.microsoft.com/office/drawing/2014/main" id="{2C9F1519-4BA6-4E25-ADDC-5DB208CCF2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43705" y="4307427"/>
                  <a:ext cx="42862" cy="125413"/>
                </a:xfrm>
                <a:custGeom>
                  <a:avLst/>
                  <a:gdLst>
                    <a:gd name="T0" fmla="*/ 6 w 11"/>
                    <a:gd name="T1" fmla="*/ 33 h 33"/>
                    <a:gd name="T2" fmla="*/ 6 w 11"/>
                    <a:gd name="T3" fmla="*/ 33 h 33"/>
                    <a:gd name="T4" fmla="*/ 0 w 11"/>
                    <a:gd name="T5" fmla="*/ 28 h 33"/>
                    <a:gd name="T6" fmla="*/ 0 w 11"/>
                    <a:gd name="T7" fmla="*/ 6 h 33"/>
                    <a:gd name="T8" fmla="*/ 6 w 11"/>
                    <a:gd name="T9" fmla="*/ 0 h 33"/>
                    <a:gd name="T10" fmla="*/ 6 w 11"/>
                    <a:gd name="T11" fmla="*/ 0 h 33"/>
                    <a:gd name="T12" fmla="*/ 11 w 11"/>
                    <a:gd name="T13" fmla="*/ 6 h 33"/>
                    <a:gd name="T14" fmla="*/ 11 w 11"/>
                    <a:gd name="T15" fmla="*/ 28 h 33"/>
                    <a:gd name="T16" fmla="*/ 6 w 11"/>
                    <a:gd name="T1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33">
                      <a:moveTo>
                        <a:pt x="6" y="33"/>
                      </a:moveTo>
                      <a:cubicBezTo>
                        <a:pt x="6" y="33"/>
                        <a:pt x="6" y="33"/>
                        <a:pt x="6" y="33"/>
                      </a:cubicBezTo>
                      <a:cubicBezTo>
                        <a:pt x="3" y="33"/>
                        <a:pt x="0" y="31"/>
                        <a:pt x="0" y="2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9" y="0"/>
                        <a:pt x="11" y="3"/>
                        <a:pt x="11" y="6"/>
                      </a:cubicBezTo>
                      <a:cubicBezTo>
                        <a:pt x="11" y="28"/>
                        <a:pt x="11" y="28"/>
                        <a:pt x="11" y="28"/>
                      </a:cubicBezTo>
                      <a:cubicBezTo>
                        <a:pt x="11" y="31"/>
                        <a:pt x="9" y="33"/>
                        <a:pt x="6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36">
                  <a:extLst>
                    <a:ext uri="{FF2B5EF4-FFF2-40B4-BE49-F238E27FC236}">
                      <a16:creationId xmlns:a16="http://schemas.microsoft.com/office/drawing/2014/main" id="{85C220ED-41D0-401F-97C9-F3959C2A30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27843" y="4285202"/>
                  <a:ext cx="41275" cy="174625"/>
                </a:xfrm>
                <a:custGeom>
                  <a:avLst/>
                  <a:gdLst>
                    <a:gd name="T0" fmla="*/ 6 w 11"/>
                    <a:gd name="T1" fmla="*/ 46 h 46"/>
                    <a:gd name="T2" fmla="*/ 6 w 11"/>
                    <a:gd name="T3" fmla="*/ 46 h 46"/>
                    <a:gd name="T4" fmla="*/ 0 w 11"/>
                    <a:gd name="T5" fmla="*/ 41 h 46"/>
                    <a:gd name="T6" fmla="*/ 0 w 11"/>
                    <a:gd name="T7" fmla="*/ 5 h 46"/>
                    <a:gd name="T8" fmla="*/ 6 w 11"/>
                    <a:gd name="T9" fmla="*/ 0 h 46"/>
                    <a:gd name="T10" fmla="*/ 6 w 11"/>
                    <a:gd name="T11" fmla="*/ 0 h 46"/>
                    <a:gd name="T12" fmla="*/ 11 w 11"/>
                    <a:gd name="T13" fmla="*/ 5 h 46"/>
                    <a:gd name="T14" fmla="*/ 11 w 11"/>
                    <a:gd name="T15" fmla="*/ 41 h 46"/>
                    <a:gd name="T16" fmla="*/ 6 w 11"/>
                    <a:gd name="T17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46">
                      <a:moveTo>
                        <a:pt x="6" y="46"/>
                      </a:moveTo>
                      <a:cubicBezTo>
                        <a:pt x="6" y="46"/>
                        <a:pt x="6" y="46"/>
                        <a:pt x="6" y="46"/>
                      </a:cubicBezTo>
                      <a:cubicBezTo>
                        <a:pt x="3" y="46"/>
                        <a:pt x="0" y="44"/>
                        <a:pt x="0" y="4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9" y="0"/>
                        <a:pt x="11" y="2"/>
                        <a:pt x="11" y="5"/>
                      </a:cubicBezTo>
                      <a:cubicBezTo>
                        <a:pt x="11" y="41"/>
                        <a:pt x="11" y="41"/>
                        <a:pt x="11" y="41"/>
                      </a:cubicBezTo>
                      <a:cubicBezTo>
                        <a:pt x="11" y="44"/>
                        <a:pt x="9" y="46"/>
                        <a:pt x="6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37">
                  <a:extLst>
                    <a:ext uri="{FF2B5EF4-FFF2-40B4-BE49-F238E27FC236}">
                      <a16:creationId xmlns:a16="http://schemas.microsoft.com/office/drawing/2014/main" id="{5ADA7E04-3757-4F6C-81E6-8472556687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10393" y="4175665"/>
                  <a:ext cx="41275" cy="392113"/>
                </a:xfrm>
                <a:custGeom>
                  <a:avLst/>
                  <a:gdLst>
                    <a:gd name="T0" fmla="*/ 6 w 11"/>
                    <a:gd name="T1" fmla="*/ 104 h 104"/>
                    <a:gd name="T2" fmla="*/ 6 w 11"/>
                    <a:gd name="T3" fmla="*/ 104 h 104"/>
                    <a:gd name="T4" fmla="*/ 0 w 11"/>
                    <a:gd name="T5" fmla="*/ 99 h 104"/>
                    <a:gd name="T6" fmla="*/ 0 w 11"/>
                    <a:gd name="T7" fmla="*/ 5 h 104"/>
                    <a:gd name="T8" fmla="*/ 6 w 11"/>
                    <a:gd name="T9" fmla="*/ 0 h 104"/>
                    <a:gd name="T10" fmla="*/ 6 w 11"/>
                    <a:gd name="T11" fmla="*/ 0 h 104"/>
                    <a:gd name="T12" fmla="*/ 11 w 11"/>
                    <a:gd name="T13" fmla="*/ 5 h 104"/>
                    <a:gd name="T14" fmla="*/ 11 w 11"/>
                    <a:gd name="T15" fmla="*/ 99 h 104"/>
                    <a:gd name="T16" fmla="*/ 6 w 11"/>
                    <a:gd name="T17" fmla="*/ 104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104">
                      <a:moveTo>
                        <a:pt x="6" y="104"/>
                      </a:moveTo>
                      <a:cubicBezTo>
                        <a:pt x="6" y="104"/>
                        <a:pt x="6" y="104"/>
                        <a:pt x="6" y="104"/>
                      </a:cubicBezTo>
                      <a:cubicBezTo>
                        <a:pt x="3" y="104"/>
                        <a:pt x="0" y="102"/>
                        <a:pt x="0" y="99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8" y="0"/>
                        <a:pt x="11" y="2"/>
                        <a:pt x="11" y="5"/>
                      </a:cubicBezTo>
                      <a:cubicBezTo>
                        <a:pt x="11" y="99"/>
                        <a:pt x="11" y="99"/>
                        <a:pt x="11" y="99"/>
                      </a:cubicBezTo>
                      <a:cubicBezTo>
                        <a:pt x="11" y="102"/>
                        <a:pt x="8" y="104"/>
                        <a:pt x="6" y="10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38">
                  <a:extLst>
                    <a:ext uri="{FF2B5EF4-FFF2-40B4-BE49-F238E27FC236}">
                      <a16:creationId xmlns:a16="http://schemas.microsoft.com/office/drawing/2014/main" id="{AA4ACDA0-5072-48C2-8085-5627285674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92943" y="4232815"/>
                  <a:ext cx="41275" cy="279400"/>
                </a:xfrm>
                <a:custGeom>
                  <a:avLst/>
                  <a:gdLst>
                    <a:gd name="T0" fmla="*/ 5 w 11"/>
                    <a:gd name="T1" fmla="*/ 74 h 74"/>
                    <a:gd name="T2" fmla="*/ 5 w 11"/>
                    <a:gd name="T3" fmla="*/ 74 h 74"/>
                    <a:gd name="T4" fmla="*/ 0 w 11"/>
                    <a:gd name="T5" fmla="*/ 69 h 74"/>
                    <a:gd name="T6" fmla="*/ 0 w 11"/>
                    <a:gd name="T7" fmla="*/ 5 h 74"/>
                    <a:gd name="T8" fmla="*/ 5 w 11"/>
                    <a:gd name="T9" fmla="*/ 0 h 74"/>
                    <a:gd name="T10" fmla="*/ 5 w 11"/>
                    <a:gd name="T11" fmla="*/ 0 h 74"/>
                    <a:gd name="T12" fmla="*/ 11 w 11"/>
                    <a:gd name="T13" fmla="*/ 5 h 74"/>
                    <a:gd name="T14" fmla="*/ 11 w 11"/>
                    <a:gd name="T15" fmla="*/ 69 h 74"/>
                    <a:gd name="T16" fmla="*/ 5 w 11"/>
                    <a:gd name="T17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74">
                      <a:moveTo>
                        <a:pt x="5" y="74"/>
                      </a:moveTo>
                      <a:cubicBezTo>
                        <a:pt x="5" y="74"/>
                        <a:pt x="5" y="74"/>
                        <a:pt x="5" y="74"/>
                      </a:cubicBezTo>
                      <a:cubicBezTo>
                        <a:pt x="3" y="74"/>
                        <a:pt x="0" y="72"/>
                        <a:pt x="0" y="69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1" y="2"/>
                        <a:pt x="11" y="5"/>
                      </a:cubicBezTo>
                      <a:cubicBezTo>
                        <a:pt x="11" y="69"/>
                        <a:pt x="11" y="69"/>
                        <a:pt x="11" y="69"/>
                      </a:cubicBezTo>
                      <a:cubicBezTo>
                        <a:pt x="11" y="72"/>
                        <a:pt x="8" y="74"/>
                        <a:pt x="5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39">
                  <a:extLst>
                    <a:ext uri="{FF2B5EF4-FFF2-40B4-BE49-F238E27FC236}">
                      <a16:creationId xmlns:a16="http://schemas.microsoft.com/office/drawing/2014/main" id="{EDDD406D-570A-41D7-B110-B7356B34F6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75493" y="4307427"/>
                  <a:ext cx="42862" cy="125413"/>
                </a:xfrm>
                <a:custGeom>
                  <a:avLst/>
                  <a:gdLst>
                    <a:gd name="T0" fmla="*/ 5 w 11"/>
                    <a:gd name="T1" fmla="*/ 33 h 33"/>
                    <a:gd name="T2" fmla="*/ 5 w 11"/>
                    <a:gd name="T3" fmla="*/ 33 h 33"/>
                    <a:gd name="T4" fmla="*/ 0 w 11"/>
                    <a:gd name="T5" fmla="*/ 28 h 33"/>
                    <a:gd name="T6" fmla="*/ 0 w 11"/>
                    <a:gd name="T7" fmla="*/ 6 h 33"/>
                    <a:gd name="T8" fmla="*/ 5 w 11"/>
                    <a:gd name="T9" fmla="*/ 0 h 33"/>
                    <a:gd name="T10" fmla="*/ 5 w 11"/>
                    <a:gd name="T11" fmla="*/ 0 h 33"/>
                    <a:gd name="T12" fmla="*/ 11 w 11"/>
                    <a:gd name="T13" fmla="*/ 6 h 33"/>
                    <a:gd name="T14" fmla="*/ 11 w 11"/>
                    <a:gd name="T15" fmla="*/ 28 h 33"/>
                    <a:gd name="T16" fmla="*/ 5 w 11"/>
                    <a:gd name="T1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33">
                      <a:moveTo>
                        <a:pt x="5" y="33"/>
                      </a:moveTo>
                      <a:cubicBezTo>
                        <a:pt x="5" y="33"/>
                        <a:pt x="5" y="33"/>
                        <a:pt x="5" y="33"/>
                      </a:cubicBezTo>
                      <a:cubicBezTo>
                        <a:pt x="2" y="33"/>
                        <a:pt x="0" y="31"/>
                        <a:pt x="0" y="2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1" y="3"/>
                        <a:pt x="11" y="6"/>
                      </a:cubicBezTo>
                      <a:cubicBezTo>
                        <a:pt x="11" y="28"/>
                        <a:pt x="11" y="28"/>
                        <a:pt x="11" y="28"/>
                      </a:cubicBezTo>
                      <a:cubicBezTo>
                        <a:pt x="11" y="31"/>
                        <a:pt x="8" y="33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40">
                  <a:extLst>
                    <a:ext uri="{FF2B5EF4-FFF2-40B4-BE49-F238E27FC236}">
                      <a16:creationId xmlns:a16="http://schemas.microsoft.com/office/drawing/2014/main" id="{41414C89-7BB3-46F0-9004-4EFA28C666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73918" y="4259802"/>
                  <a:ext cx="41275" cy="225425"/>
                </a:xfrm>
                <a:custGeom>
                  <a:avLst/>
                  <a:gdLst>
                    <a:gd name="T0" fmla="*/ 5 w 11"/>
                    <a:gd name="T1" fmla="*/ 60 h 60"/>
                    <a:gd name="T2" fmla="*/ 5 w 11"/>
                    <a:gd name="T3" fmla="*/ 60 h 60"/>
                    <a:gd name="T4" fmla="*/ 0 w 11"/>
                    <a:gd name="T5" fmla="*/ 54 h 60"/>
                    <a:gd name="T6" fmla="*/ 0 w 11"/>
                    <a:gd name="T7" fmla="*/ 5 h 60"/>
                    <a:gd name="T8" fmla="*/ 5 w 11"/>
                    <a:gd name="T9" fmla="*/ 0 h 60"/>
                    <a:gd name="T10" fmla="*/ 5 w 11"/>
                    <a:gd name="T11" fmla="*/ 0 h 60"/>
                    <a:gd name="T12" fmla="*/ 11 w 11"/>
                    <a:gd name="T13" fmla="*/ 5 h 60"/>
                    <a:gd name="T14" fmla="*/ 11 w 11"/>
                    <a:gd name="T15" fmla="*/ 54 h 60"/>
                    <a:gd name="T16" fmla="*/ 5 w 11"/>
                    <a:gd name="T17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60">
                      <a:moveTo>
                        <a:pt x="5" y="60"/>
                      </a:moveTo>
                      <a:cubicBezTo>
                        <a:pt x="5" y="60"/>
                        <a:pt x="5" y="60"/>
                        <a:pt x="5" y="60"/>
                      </a:cubicBezTo>
                      <a:cubicBezTo>
                        <a:pt x="2" y="60"/>
                        <a:pt x="0" y="57"/>
                        <a:pt x="0" y="5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1" y="2"/>
                        <a:pt x="11" y="5"/>
                      </a:cubicBezTo>
                      <a:cubicBezTo>
                        <a:pt x="11" y="54"/>
                        <a:pt x="11" y="54"/>
                        <a:pt x="11" y="54"/>
                      </a:cubicBezTo>
                      <a:cubicBezTo>
                        <a:pt x="11" y="57"/>
                        <a:pt x="8" y="60"/>
                        <a:pt x="5" y="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773984CC-5BDA-4385-9891-42FDC754A281}"/>
                  </a:ext>
                </a:extLst>
              </p:cNvPr>
              <p:cNvGrpSpPr/>
              <p:nvPr/>
            </p:nvGrpSpPr>
            <p:grpSpPr>
              <a:xfrm>
                <a:off x="4272764" y="5840582"/>
                <a:ext cx="1130300" cy="512763"/>
                <a:chOff x="11084893" y="4115340"/>
                <a:chExt cx="1130300" cy="512763"/>
              </a:xfrm>
              <a:grpFill/>
            </p:grpSpPr>
            <p:sp>
              <p:nvSpPr>
                <p:cNvPr id="102" name="Freeform 27">
                  <a:extLst>
                    <a:ext uri="{FF2B5EF4-FFF2-40B4-BE49-F238E27FC236}">
                      <a16:creationId xmlns:a16="http://schemas.microsoft.com/office/drawing/2014/main" id="{664EAF93-DCD5-4FC4-B90B-75E40F7223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84893" y="4285202"/>
                  <a:ext cx="41275" cy="174625"/>
                </a:xfrm>
                <a:custGeom>
                  <a:avLst/>
                  <a:gdLst>
                    <a:gd name="T0" fmla="*/ 6 w 11"/>
                    <a:gd name="T1" fmla="*/ 46 h 46"/>
                    <a:gd name="T2" fmla="*/ 6 w 11"/>
                    <a:gd name="T3" fmla="*/ 46 h 46"/>
                    <a:gd name="T4" fmla="*/ 0 w 11"/>
                    <a:gd name="T5" fmla="*/ 41 h 46"/>
                    <a:gd name="T6" fmla="*/ 0 w 11"/>
                    <a:gd name="T7" fmla="*/ 5 h 46"/>
                    <a:gd name="T8" fmla="*/ 6 w 11"/>
                    <a:gd name="T9" fmla="*/ 0 h 46"/>
                    <a:gd name="T10" fmla="*/ 6 w 11"/>
                    <a:gd name="T11" fmla="*/ 0 h 46"/>
                    <a:gd name="T12" fmla="*/ 11 w 11"/>
                    <a:gd name="T13" fmla="*/ 5 h 46"/>
                    <a:gd name="T14" fmla="*/ 11 w 11"/>
                    <a:gd name="T15" fmla="*/ 41 h 46"/>
                    <a:gd name="T16" fmla="*/ 6 w 11"/>
                    <a:gd name="T17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46">
                      <a:moveTo>
                        <a:pt x="6" y="46"/>
                      </a:moveTo>
                      <a:cubicBezTo>
                        <a:pt x="6" y="46"/>
                        <a:pt x="6" y="46"/>
                        <a:pt x="6" y="46"/>
                      </a:cubicBezTo>
                      <a:cubicBezTo>
                        <a:pt x="3" y="46"/>
                        <a:pt x="0" y="44"/>
                        <a:pt x="0" y="4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9" y="0"/>
                        <a:pt x="11" y="2"/>
                        <a:pt x="11" y="5"/>
                      </a:cubicBezTo>
                      <a:cubicBezTo>
                        <a:pt x="11" y="41"/>
                        <a:pt x="11" y="41"/>
                        <a:pt x="11" y="41"/>
                      </a:cubicBezTo>
                      <a:cubicBezTo>
                        <a:pt x="11" y="44"/>
                        <a:pt x="9" y="46"/>
                        <a:pt x="6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28">
                  <a:extLst>
                    <a:ext uri="{FF2B5EF4-FFF2-40B4-BE49-F238E27FC236}">
                      <a16:creationId xmlns:a16="http://schemas.microsoft.com/office/drawing/2014/main" id="{4A3251E9-ACEF-4153-9EF5-57DFA0D49B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67443" y="4210590"/>
                  <a:ext cx="41275" cy="323850"/>
                </a:xfrm>
                <a:custGeom>
                  <a:avLst/>
                  <a:gdLst>
                    <a:gd name="T0" fmla="*/ 5 w 11"/>
                    <a:gd name="T1" fmla="*/ 86 h 86"/>
                    <a:gd name="T2" fmla="*/ 5 w 11"/>
                    <a:gd name="T3" fmla="*/ 86 h 86"/>
                    <a:gd name="T4" fmla="*/ 0 w 11"/>
                    <a:gd name="T5" fmla="*/ 80 h 86"/>
                    <a:gd name="T6" fmla="*/ 0 w 11"/>
                    <a:gd name="T7" fmla="*/ 5 h 86"/>
                    <a:gd name="T8" fmla="*/ 5 w 11"/>
                    <a:gd name="T9" fmla="*/ 0 h 86"/>
                    <a:gd name="T10" fmla="*/ 5 w 11"/>
                    <a:gd name="T11" fmla="*/ 0 h 86"/>
                    <a:gd name="T12" fmla="*/ 11 w 11"/>
                    <a:gd name="T13" fmla="*/ 5 h 86"/>
                    <a:gd name="T14" fmla="*/ 11 w 11"/>
                    <a:gd name="T15" fmla="*/ 80 h 86"/>
                    <a:gd name="T16" fmla="*/ 5 w 11"/>
                    <a:gd name="T17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86">
                      <a:moveTo>
                        <a:pt x="5" y="86"/>
                      </a:moveTo>
                      <a:cubicBezTo>
                        <a:pt x="5" y="86"/>
                        <a:pt x="5" y="86"/>
                        <a:pt x="5" y="86"/>
                      </a:cubicBezTo>
                      <a:cubicBezTo>
                        <a:pt x="3" y="86"/>
                        <a:pt x="0" y="83"/>
                        <a:pt x="0" y="8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1" y="2"/>
                        <a:pt x="11" y="5"/>
                      </a:cubicBezTo>
                      <a:cubicBezTo>
                        <a:pt x="11" y="80"/>
                        <a:pt x="11" y="80"/>
                        <a:pt x="11" y="80"/>
                      </a:cubicBezTo>
                      <a:cubicBezTo>
                        <a:pt x="11" y="83"/>
                        <a:pt x="8" y="86"/>
                        <a:pt x="5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29">
                  <a:extLst>
                    <a:ext uri="{FF2B5EF4-FFF2-40B4-BE49-F238E27FC236}">
                      <a16:creationId xmlns:a16="http://schemas.microsoft.com/office/drawing/2014/main" id="{1D6637F1-7193-4691-83E7-F176BE27A3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49993" y="4115340"/>
                  <a:ext cx="41275" cy="512763"/>
                </a:xfrm>
                <a:custGeom>
                  <a:avLst/>
                  <a:gdLst>
                    <a:gd name="T0" fmla="*/ 5 w 11"/>
                    <a:gd name="T1" fmla="*/ 136 h 136"/>
                    <a:gd name="T2" fmla="*/ 5 w 11"/>
                    <a:gd name="T3" fmla="*/ 136 h 136"/>
                    <a:gd name="T4" fmla="*/ 0 w 11"/>
                    <a:gd name="T5" fmla="*/ 131 h 136"/>
                    <a:gd name="T6" fmla="*/ 0 w 11"/>
                    <a:gd name="T7" fmla="*/ 5 h 136"/>
                    <a:gd name="T8" fmla="*/ 5 w 11"/>
                    <a:gd name="T9" fmla="*/ 0 h 136"/>
                    <a:gd name="T10" fmla="*/ 5 w 11"/>
                    <a:gd name="T11" fmla="*/ 0 h 136"/>
                    <a:gd name="T12" fmla="*/ 11 w 11"/>
                    <a:gd name="T13" fmla="*/ 5 h 136"/>
                    <a:gd name="T14" fmla="*/ 11 w 11"/>
                    <a:gd name="T15" fmla="*/ 131 h 136"/>
                    <a:gd name="T16" fmla="*/ 5 w 11"/>
                    <a:gd name="T17" fmla="*/ 136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136">
                      <a:moveTo>
                        <a:pt x="5" y="136"/>
                      </a:moveTo>
                      <a:cubicBezTo>
                        <a:pt x="5" y="136"/>
                        <a:pt x="5" y="136"/>
                        <a:pt x="5" y="136"/>
                      </a:cubicBezTo>
                      <a:cubicBezTo>
                        <a:pt x="2" y="136"/>
                        <a:pt x="0" y="134"/>
                        <a:pt x="0" y="13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1" y="2"/>
                        <a:pt x="11" y="5"/>
                      </a:cubicBezTo>
                      <a:cubicBezTo>
                        <a:pt x="11" y="131"/>
                        <a:pt x="11" y="131"/>
                        <a:pt x="11" y="131"/>
                      </a:cubicBezTo>
                      <a:cubicBezTo>
                        <a:pt x="11" y="134"/>
                        <a:pt x="8" y="136"/>
                        <a:pt x="5" y="1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30">
                  <a:extLst>
                    <a:ext uri="{FF2B5EF4-FFF2-40B4-BE49-F238E27FC236}">
                      <a16:creationId xmlns:a16="http://schemas.microsoft.com/office/drawing/2014/main" id="{C7C08890-4145-4A78-AFFA-5D418E4CE7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34130" y="4270915"/>
                  <a:ext cx="41275" cy="203200"/>
                </a:xfrm>
                <a:custGeom>
                  <a:avLst/>
                  <a:gdLst>
                    <a:gd name="T0" fmla="*/ 5 w 11"/>
                    <a:gd name="T1" fmla="*/ 54 h 54"/>
                    <a:gd name="T2" fmla="*/ 5 w 11"/>
                    <a:gd name="T3" fmla="*/ 54 h 54"/>
                    <a:gd name="T4" fmla="*/ 0 w 11"/>
                    <a:gd name="T5" fmla="*/ 49 h 54"/>
                    <a:gd name="T6" fmla="*/ 0 w 11"/>
                    <a:gd name="T7" fmla="*/ 5 h 54"/>
                    <a:gd name="T8" fmla="*/ 5 w 11"/>
                    <a:gd name="T9" fmla="*/ 0 h 54"/>
                    <a:gd name="T10" fmla="*/ 5 w 11"/>
                    <a:gd name="T11" fmla="*/ 0 h 54"/>
                    <a:gd name="T12" fmla="*/ 11 w 11"/>
                    <a:gd name="T13" fmla="*/ 5 h 54"/>
                    <a:gd name="T14" fmla="*/ 11 w 11"/>
                    <a:gd name="T15" fmla="*/ 49 h 54"/>
                    <a:gd name="T16" fmla="*/ 5 w 11"/>
                    <a:gd name="T17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54">
                      <a:moveTo>
                        <a:pt x="5" y="54"/>
                      </a:moveTo>
                      <a:cubicBezTo>
                        <a:pt x="5" y="54"/>
                        <a:pt x="5" y="54"/>
                        <a:pt x="5" y="54"/>
                      </a:cubicBezTo>
                      <a:cubicBezTo>
                        <a:pt x="2" y="54"/>
                        <a:pt x="0" y="52"/>
                        <a:pt x="0" y="49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1" y="2"/>
                        <a:pt x="11" y="5"/>
                      </a:cubicBezTo>
                      <a:cubicBezTo>
                        <a:pt x="11" y="49"/>
                        <a:pt x="11" y="49"/>
                        <a:pt x="11" y="49"/>
                      </a:cubicBezTo>
                      <a:cubicBezTo>
                        <a:pt x="11" y="52"/>
                        <a:pt x="8" y="54"/>
                        <a:pt x="5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31">
                  <a:extLst>
                    <a:ext uri="{FF2B5EF4-FFF2-40B4-BE49-F238E27FC236}">
                      <a16:creationId xmlns:a16="http://schemas.microsoft.com/office/drawing/2014/main" id="{703ABB48-DCC2-4179-A7F8-8EB34FC33F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16680" y="4210590"/>
                  <a:ext cx="38100" cy="323850"/>
                </a:xfrm>
                <a:custGeom>
                  <a:avLst/>
                  <a:gdLst>
                    <a:gd name="T0" fmla="*/ 5 w 10"/>
                    <a:gd name="T1" fmla="*/ 86 h 86"/>
                    <a:gd name="T2" fmla="*/ 5 w 10"/>
                    <a:gd name="T3" fmla="*/ 86 h 86"/>
                    <a:gd name="T4" fmla="*/ 0 w 10"/>
                    <a:gd name="T5" fmla="*/ 80 h 86"/>
                    <a:gd name="T6" fmla="*/ 0 w 10"/>
                    <a:gd name="T7" fmla="*/ 5 h 86"/>
                    <a:gd name="T8" fmla="*/ 5 w 10"/>
                    <a:gd name="T9" fmla="*/ 0 h 86"/>
                    <a:gd name="T10" fmla="*/ 5 w 10"/>
                    <a:gd name="T11" fmla="*/ 0 h 86"/>
                    <a:gd name="T12" fmla="*/ 10 w 10"/>
                    <a:gd name="T13" fmla="*/ 5 h 86"/>
                    <a:gd name="T14" fmla="*/ 10 w 10"/>
                    <a:gd name="T15" fmla="*/ 80 h 86"/>
                    <a:gd name="T16" fmla="*/ 5 w 10"/>
                    <a:gd name="T17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86">
                      <a:moveTo>
                        <a:pt x="5" y="86"/>
                      </a:moveTo>
                      <a:cubicBezTo>
                        <a:pt x="5" y="86"/>
                        <a:pt x="5" y="86"/>
                        <a:pt x="5" y="86"/>
                      </a:cubicBezTo>
                      <a:cubicBezTo>
                        <a:pt x="2" y="86"/>
                        <a:pt x="0" y="83"/>
                        <a:pt x="0" y="8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0" y="2"/>
                        <a:pt x="10" y="5"/>
                      </a:cubicBezTo>
                      <a:cubicBezTo>
                        <a:pt x="10" y="80"/>
                        <a:pt x="10" y="80"/>
                        <a:pt x="10" y="80"/>
                      </a:cubicBezTo>
                      <a:cubicBezTo>
                        <a:pt x="10" y="83"/>
                        <a:pt x="8" y="86"/>
                        <a:pt x="5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32">
                  <a:extLst>
                    <a:ext uri="{FF2B5EF4-FFF2-40B4-BE49-F238E27FC236}">
                      <a16:creationId xmlns:a16="http://schemas.microsoft.com/office/drawing/2014/main" id="{F325BA1A-CD59-405C-B21A-8D1DBC8EAF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99230" y="4301077"/>
                  <a:ext cx="38100" cy="142875"/>
                </a:xfrm>
                <a:custGeom>
                  <a:avLst/>
                  <a:gdLst>
                    <a:gd name="T0" fmla="*/ 5 w 10"/>
                    <a:gd name="T1" fmla="*/ 38 h 38"/>
                    <a:gd name="T2" fmla="*/ 5 w 10"/>
                    <a:gd name="T3" fmla="*/ 38 h 38"/>
                    <a:gd name="T4" fmla="*/ 0 w 10"/>
                    <a:gd name="T5" fmla="*/ 33 h 38"/>
                    <a:gd name="T6" fmla="*/ 0 w 10"/>
                    <a:gd name="T7" fmla="*/ 5 h 38"/>
                    <a:gd name="T8" fmla="*/ 5 w 10"/>
                    <a:gd name="T9" fmla="*/ 0 h 38"/>
                    <a:gd name="T10" fmla="*/ 5 w 10"/>
                    <a:gd name="T11" fmla="*/ 0 h 38"/>
                    <a:gd name="T12" fmla="*/ 10 w 10"/>
                    <a:gd name="T13" fmla="*/ 5 h 38"/>
                    <a:gd name="T14" fmla="*/ 10 w 10"/>
                    <a:gd name="T15" fmla="*/ 33 h 38"/>
                    <a:gd name="T16" fmla="*/ 5 w 10"/>
                    <a:gd name="T17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38">
                      <a:moveTo>
                        <a:pt x="5" y="38"/>
                      </a:moveTo>
                      <a:cubicBezTo>
                        <a:pt x="5" y="38"/>
                        <a:pt x="5" y="38"/>
                        <a:pt x="5" y="38"/>
                      </a:cubicBezTo>
                      <a:cubicBezTo>
                        <a:pt x="2" y="38"/>
                        <a:pt x="0" y="36"/>
                        <a:pt x="0" y="33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0" y="2"/>
                        <a:pt x="10" y="5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36"/>
                        <a:pt x="8" y="38"/>
                        <a:pt x="5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33">
                  <a:extLst>
                    <a:ext uri="{FF2B5EF4-FFF2-40B4-BE49-F238E27FC236}">
                      <a16:creationId xmlns:a16="http://schemas.microsoft.com/office/drawing/2014/main" id="{8620808C-A2B4-4D70-9E1A-FAFF13BD3E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81780" y="4115340"/>
                  <a:ext cx="38100" cy="512763"/>
                </a:xfrm>
                <a:custGeom>
                  <a:avLst/>
                  <a:gdLst>
                    <a:gd name="T0" fmla="*/ 5 w 10"/>
                    <a:gd name="T1" fmla="*/ 136 h 136"/>
                    <a:gd name="T2" fmla="*/ 5 w 10"/>
                    <a:gd name="T3" fmla="*/ 136 h 136"/>
                    <a:gd name="T4" fmla="*/ 0 w 10"/>
                    <a:gd name="T5" fmla="*/ 131 h 136"/>
                    <a:gd name="T6" fmla="*/ 0 w 10"/>
                    <a:gd name="T7" fmla="*/ 5 h 136"/>
                    <a:gd name="T8" fmla="*/ 5 w 10"/>
                    <a:gd name="T9" fmla="*/ 0 h 136"/>
                    <a:gd name="T10" fmla="*/ 5 w 10"/>
                    <a:gd name="T11" fmla="*/ 0 h 136"/>
                    <a:gd name="T12" fmla="*/ 10 w 10"/>
                    <a:gd name="T13" fmla="*/ 5 h 136"/>
                    <a:gd name="T14" fmla="*/ 10 w 10"/>
                    <a:gd name="T15" fmla="*/ 131 h 136"/>
                    <a:gd name="T16" fmla="*/ 5 w 10"/>
                    <a:gd name="T17" fmla="*/ 136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136">
                      <a:moveTo>
                        <a:pt x="5" y="136"/>
                      </a:moveTo>
                      <a:cubicBezTo>
                        <a:pt x="5" y="136"/>
                        <a:pt x="5" y="136"/>
                        <a:pt x="5" y="136"/>
                      </a:cubicBezTo>
                      <a:cubicBezTo>
                        <a:pt x="2" y="136"/>
                        <a:pt x="0" y="134"/>
                        <a:pt x="0" y="13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0" y="2"/>
                        <a:pt x="10" y="5"/>
                      </a:cubicBezTo>
                      <a:cubicBezTo>
                        <a:pt x="10" y="131"/>
                        <a:pt x="10" y="131"/>
                        <a:pt x="10" y="131"/>
                      </a:cubicBezTo>
                      <a:cubicBezTo>
                        <a:pt x="10" y="134"/>
                        <a:pt x="8" y="136"/>
                        <a:pt x="5" y="1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34">
                  <a:extLst>
                    <a:ext uri="{FF2B5EF4-FFF2-40B4-BE49-F238E27FC236}">
                      <a16:creationId xmlns:a16="http://schemas.microsoft.com/office/drawing/2014/main" id="{8BC337E3-5406-413D-A1FF-9B28486E9B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65918" y="4210590"/>
                  <a:ext cx="36512" cy="323850"/>
                </a:xfrm>
                <a:custGeom>
                  <a:avLst/>
                  <a:gdLst>
                    <a:gd name="T0" fmla="*/ 5 w 10"/>
                    <a:gd name="T1" fmla="*/ 86 h 86"/>
                    <a:gd name="T2" fmla="*/ 5 w 10"/>
                    <a:gd name="T3" fmla="*/ 86 h 86"/>
                    <a:gd name="T4" fmla="*/ 0 w 10"/>
                    <a:gd name="T5" fmla="*/ 80 h 86"/>
                    <a:gd name="T6" fmla="*/ 0 w 10"/>
                    <a:gd name="T7" fmla="*/ 5 h 86"/>
                    <a:gd name="T8" fmla="*/ 5 w 10"/>
                    <a:gd name="T9" fmla="*/ 0 h 86"/>
                    <a:gd name="T10" fmla="*/ 5 w 10"/>
                    <a:gd name="T11" fmla="*/ 0 h 86"/>
                    <a:gd name="T12" fmla="*/ 10 w 10"/>
                    <a:gd name="T13" fmla="*/ 5 h 86"/>
                    <a:gd name="T14" fmla="*/ 10 w 10"/>
                    <a:gd name="T15" fmla="*/ 80 h 86"/>
                    <a:gd name="T16" fmla="*/ 5 w 10"/>
                    <a:gd name="T17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86">
                      <a:moveTo>
                        <a:pt x="5" y="86"/>
                      </a:moveTo>
                      <a:cubicBezTo>
                        <a:pt x="5" y="86"/>
                        <a:pt x="5" y="86"/>
                        <a:pt x="5" y="86"/>
                      </a:cubicBezTo>
                      <a:cubicBezTo>
                        <a:pt x="2" y="86"/>
                        <a:pt x="0" y="83"/>
                        <a:pt x="0" y="8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0" y="2"/>
                        <a:pt x="10" y="5"/>
                      </a:cubicBezTo>
                      <a:cubicBezTo>
                        <a:pt x="10" y="80"/>
                        <a:pt x="10" y="80"/>
                        <a:pt x="10" y="80"/>
                      </a:cubicBezTo>
                      <a:cubicBezTo>
                        <a:pt x="10" y="83"/>
                        <a:pt x="8" y="86"/>
                        <a:pt x="5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35">
                  <a:extLst>
                    <a:ext uri="{FF2B5EF4-FFF2-40B4-BE49-F238E27FC236}">
                      <a16:creationId xmlns:a16="http://schemas.microsoft.com/office/drawing/2014/main" id="{1B85EEED-7FF0-46E8-8FB7-16A30AD792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43705" y="4307427"/>
                  <a:ext cx="42862" cy="125413"/>
                </a:xfrm>
                <a:custGeom>
                  <a:avLst/>
                  <a:gdLst>
                    <a:gd name="T0" fmla="*/ 6 w 11"/>
                    <a:gd name="T1" fmla="*/ 33 h 33"/>
                    <a:gd name="T2" fmla="*/ 6 w 11"/>
                    <a:gd name="T3" fmla="*/ 33 h 33"/>
                    <a:gd name="T4" fmla="*/ 0 w 11"/>
                    <a:gd name="T5" fmla="*/ 28 h 33"/>
                    <a:gd name="T6" fmla="*/ 0 w 11"/>
                    <a:gd name="T7" fmla="*/ 6 h 33"/>
                    <a:gd name="T8" fmla="*/ 6 w 11"/>
                    <a:gd name="T9" fmla="*/ 0 h 33"/>
                    <a:gd name="T10" fmla="*/ 6 w 11"/>
                    <a:gd name="T11" fmla="*/ 0 h 33"/>
                    <a:gd name="T12" fmla="*/ 11 w 11"/>
                    <a:gd name="T13" fmla="*/ 6 h 33"/>
                    <a:gd name="T14" fmla="*/ 11 w 11"/>
                    <a:gd name="T15" fmla="*/ 28 h 33"/>
                    <a:gd name="T16" fmla="*/ 6 w 11"/>
                    <a:gd name="T1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33">
                      <a:moveTo>
                        <a:pt x="6" y="33"/>
                      </a:moveTo>
                      <a:cubicBezTo>
                        <a:pt x="6" y="33"/>
                        <a:pt x="6" y="33"/>
                        <a:pt x="6" y="33"/>
                      </a:cubicBezTo>
                      <a:cubicBezTo>
                        <a:pt x="3" y="33"/>
                        <a:pt x="0" y="31"/>
                        <a:pt x="0" y="2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9" y="0"/>
                        <a:pt x="11" y="3"/>
                        <a:pt x="11" y="6"/>
                      </a:cubicBezTo>
                      <a:cubicBezTo>
                        <a:pt x="11" y="28"/>
                        <a:pt x="11" y="28"/>
                        <a:pt x="11" y="28"/>
                      </a:cubicBezTo>
                      <a:cubicBezTo>
                        <a:pt x="11" y="31"/>
                        <a:pt x="9" y="33"/>
                        <a:pt x="6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36">
                  <a:extLst>
                    <a:ext uri="{FF2B5EF4-FFF2-40B4-BE49-F238E27FC236}">
                      <a16:creationId xmlns:a16="http://schemas.microsoft.com/office/drawing/2014/main" id="{F568237A-AFF4-47E0-81A3-9AE12EC081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27843" y="4285202"/>
                  <a:ext cx="41275" cy="174625"/>
                </a:xfrm>
                <a:custGeom>
                  <a:avLst/>
                  <a:gdLst>
                    <a:gd name="T0" fmla="*/ 6 w 11"/>
                    <a:gd name="T1" fmla="*/ 46 h 46"/>
                    <a:gd name="T2" fmla="*/ 6 w 11"/>
                    <a:gd name="T3" fmla="*/ 46 h 46"/>
                    <a:gd name="T4" fmla="*/ 0 w 11"/>
                    <a:gd name="T5" fmla="*/ 41 h 46"/>
                    <a:gd name="T6" fmla="*/ 0 w 11"/>
                    <a:gd name="T7" fmla="*/ 5 h 46"/>
                    <a:gd name="T8" fmla="*/ 6 w 11"/>
                    <a:gd name="T9" fmla="*/ 0 h 46"/>
                    <a:gd name="T10" fmla="*/ 6 w 11"/>
                    <a:gd name="T11" fmla="*/ 0 h 46"/>
                    <a:gd name="T12" fmla="*/ 11 w 11"/>
                    <a:gd name="T13" fmla="*/ 5 h 46"/>
                    <a:gd name="T14" fmla="*/ 11 w 11"/>
                    <a:gd name="T15" fmla="*/ 41 h 46"/>
                    <a:gd name="T16" fmla="*/ 6 w 11"/>
                    <a:gd name="T17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46">
                      <a:moveTo>
                        <a:pt x="6" y="46"/>
                      </a:moveTo>
                      <a:cubicBezTo>
                        <a:pt x="6" y="46"/>
                        <a:pt x="6" y="46"/>
                        <a:pt x="6" y="46"/>
                      </a:cubicBezTo>
                      <a:cubicBezTo>
                        <a:pt x="3" y="46"/>
                        <a:pt x="0" y="44"/>
                        <a:pt x="0" y="4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9" y="0"/>
                        <a:pt x="11" y="2"/>
                        <a:pt x="11" y="5"/>
                      </a:cubicBezTo>
                      <a:cubicBezTo>
                        <a:pt x="11" y="41"/>
                        <a:pt x="11" y="41"/>
                        <a:pt x="11" y="41"/>
                      </a:cubicBezTo>
                      <a:cubicBezTo>
                        <a:pt x="11" y="44"/>
                        <a:pt x="9" y="46"/>
                        <a:pt x="6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37">
                  <a:extLst>
                    <a:ext uri="{FF2B5EF4-FFF2-40B4-BE49-F238E27FC236}">
                      <a16:creationId xmlns:a16="http://schemas.microsoft.com/office/drawing/2014/main" id="{EA88E3AB-6061-426A-B750-E0FFCE0396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10393" y="4175665"/>
                  <a:ext cx="41275" cy="392113"/>
                </a:xfrm>
                <a:custGeom>
                  <a:avLst/>
                  <a:gdLst>
                    <a:gd name="T0" fmla="*/ 6 w 11"/>
                    <a:gd name="T1" fmla="*/ 104 h 104"/>
                    <a:gd name="T2" fmla="*/ 6 w 11"/>
                    <a:gd name="T3" fmla="*/ 104 h 104"/>
                    <a:gd name="T4" fmla="*/ 0 w 11"/>
                    <a:gd name="T5" fmla="*/ 99 h 104"/>
                    <a:gd name="T6" fmla="*/ 0 w 11"/>
                    <a:gd name="T7" fmla="*/ 5 h 104"/>
                    <a:gd name="T8" fmla="*/ 6 w 11"/>
                    <a:gd name="T9" fmla="*/ 0 h 104"/>
                    <a:gd name="T10" fmla="*/ 6 w 11"/>
                    <a:gd name="T11" fmla="*/ 0 h 104"/>
                    <a:gd name="T12" fmla="*/ 11 w 11"/>
                    <a:gd name="T13" fmla="*/ 5 h 104"/>
                    <a:gd name="T14" fmla="*/ 11 w 11"/>
                    <a:gd name="T15" fmla="*/ 99 h 104"/>
                    <a:gd name="T16" fmla="*/ 6 w 11"/>
                    <a:gd name="T17" fmla="*/ 104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104">
                      <a:moveTo>
                        <a:pt x="6" y="104"/>
                      </a:moveTo>
                      <a:cubicBezTo>
                        <a:pt x="6" y="104"/>
                        <a:pt x="6" y="104"/>
                        <a:pt x="6" y="104"/>
                      </a:cubicBezTo>
                      <a:cubicBezTo>
                        <a:pt x="3" y="104"/>
                        <a:pt x="0" y="102"/>
                        <a:pt x="0" y="99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8" y="0"/>
                        <a:pt x="11" y="2"/>
                        <a:pt x="11" y="5"/>
                      </a:cubicBezTo>
                      <a:cubicBezTo>
                        <a:pt x="11" y="99"/>
                        <a:pt x="11" y="99"/>
                        <a:pt x="11" y="99"/>
                      </a:cubicBezTo>
                      <a:cubicBezTo>
                        <a:pt x="11" y="102"/>
                        <a:pt x="8" y="104"/>
                        <a:pt x="6" y="10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38">
                  <a:extLst>
                    <a:ext uri="{FF2B5EF4-FFF2-40B4-BE49-F238E27FC236}">
                      <a16:creationId xmlns:a16="http://schemas.microsoft.com/office/drawing/2014/main" id="{DFB72622-735F-4397-9F37-74253014AE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92943" y="4232815"/>
                  <a:ext cx="41275" cy="279400"/>
                </a:xfrm>
                <a:custGeom>
                  <a:avLst/>
                  <a:gdLst>
                    <a:gd name="T0" fmla="*/ 5 w 11"/>
                    <a:gd name="T1" fmla="*/ 74 h 74"/>
                    <a:gd name="T2" fmla="*/ 5 w 11"/>
                    <a:gd name="T3" fmla="*/ 74 h 74"/>
                    <a:gd name="T4" fmla="*/ 0 w 11"/>
                    <a:gd name="T5" fmla="*/ 69 h 74"/>
                    <a:gd name="T6" fmla="*/ 0 w 11"/>
                    <a:gd name="T7" fmla="*/ 5 h 74"/>
                    <a:gd name="T8" fmla="*/ 5 w 11"/>
                    <a:gd name="T9" fmla="*/ 0 h 74"/>
                    <a:gd name="T10" fmla="*/ 5 w 11"/>
                    <a:gd name="T11" fmla="*/ 0 h 74"/>
                    <a:gd name="T12" fmla="*/ 11 w 11"/>
                    <a:gd name="T13" fmla="*/ 5 h 74"/>
                    <a:gd name="T14" fmla="*/ 11 w 11"/>
                    <a:gd name="T15" fmla="*/ 69 h 74"/>
                    <a:gd name="T16" fmla="*/ 5 w 11"/>
                    <a:gd name="T17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74">
                      <a:moveTo>
                        <a:pt x="5" y="74"/>
                      </a:moveTo>
                      <a:cubicBezTo>
                        <a:pt x="5" y="74"/>
                        <a:pt x="5" y="74"/>
                        <a:pt x="5" y="74"/>
                      </a:cubicBezTo>
                      <a:cubicBezTo>
                        <a:pt x="3" y="74"/>
                        <a:pt x="0" y="72"/>
                        <a:pt x="0" y="69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1" y="2"/>
                        <a:pt x="11" y="5"/>
                      </a:cubicBezTo>
                      <a:cubicBezTo>
                        <a:pt x="11" y="69"/>
                        <a:pt x="11" y="69"/>
                        <a:pt x="11" y="69"/>
                      </a:cubicBezTo>
                      <a:cubicBezTo>
                        <a:pt x="11" y="72"/>
                        <a:pt x="8" y="74"/>
                        <a:pt x="5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39">
                  <a:extLst>
                    <a:ext uri="{FF2B5EF4-FFF2-40B4-BE49-F238E27FC236}">
                      <a16:creationId xmlns:a16="http://schemas.microsoft.com/office/drawing/2014/main" id="{C8B75F1D-8945-4827-8863-97AE0AD9EE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75493" y="4307427"/>
                  <a:ext cx="42862" cy="125413"/>
                </a:xfrm>
                <a:custGeom>
                  <a:avLst/>
                  <a:gdLst>
                    <a:gd name="T0" fmla="*/ 5 w 11"/>
                    <a:gd name="T1" fmla="*/ 33 h 33"/>
                    <a:gd name="T2" fmla="*/ 5 w 11"/>
                    <a:gd name="T3" fmla="*/ 33 h 33"/>
                    <a:gd name="T4" fmla="*/ 0 w 11"/>
                    <a:gd name="T5" fmla="*/ 28 h 33"/>
                    <a:gd name="T6" fmla="*/ 0 w 11"/>
                    <a:gd name="T7" fmla="*/ 6 h 33"/>
                    <a:gd name="T8" fmla="*/ 5 w 11"/>
                    <a:gd name="T9" fmla="*/ 0 h 33"/>
                    <a:gd name="T10" fmla="*/ 5 w 11"/>
                    <a:gd name="T11" fmla="*/ 0 h 33"/>
                    <a:gd name="T12" fmla="*/ 11 w 11"/>
                    <a:gd name="T13" fmla="*/ 6 h 33"/>
                    <a:gd name="T14" fmla="*/ 11 w 11"/>
                    <a:gd name="T15" fmla="*/ 28 h 33"/>
                    <a:gd name="T16" fmla="*/ 5 w 11"/>
                    <a:gd name="T1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33">
                      <a:moveTo>
                        <a:pt x="5" y="33"/>
                      </a:moveTo>
                      <a:cubicBezTo>
                        <a:pt x="5" y="33"/>
                        <a:pt x="5" y="33"/>
                        <a:pt x="5" y="33"/>
                      </a:cubicBezTo>
                      <a:cubicBezTo>
                        <a:pt x="2" y="33"/>
                        <a:pt x="0" y="31"/>
                        <a:pt x="0" y="2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1" y="3"/>
                        <a:pt x="11" y="6"/>
                      </a:cubicBezTo>
                      <a:cubicBezTo>
                        <a:pt x="11" y="28"/>
                        <a:pt x="11" y="28"/>
                        <a:pt x="11" y="28"/>
                      </a:cubicBezTo>
                      <a:cubicBezTo>
                        <a:pt x="11" y="31"/>
                        <a:pt x="8" y="33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40">
                  <a:extLst>
                    <a:ext uri="{FF2B5EF4-FFF2-40B4-BE49-F238E27FC236}">
                      <a16:creationId xmlns:a16="http://schemas.microsoft.com/office/drawing/2014/main" id="{29AB138D-9E9B-4CD6-A63F-8026522014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73918" y="4259802"/>
                  <a:ext cx="41275" cy="225425"/>
                </a:xfrm>
                <a:custGeom>
                  <a:avLst/>
                  <a:gdLst>
                    <a:gd name="T0" fmla="*/ 5 w 11"/>
                    <a:gd name="T1" fmla="*/ 60 h 60"/>
                    <a:gd name="T2" fmla="*/ 5 w 11"/>
                    <a:gd name="T3" fmla="*/ 60 h 60"/>
                    <a:gd name="T4" fmla="*/ 0 w 11"/>
                    <a:gd name="T5" fmla="*/ 54 h 60"/>
                    <a:gd name="T6" fmla="*/ 0 w 11"/>
                    <a:gd name="T7" fmla="*/ 5 h 60"/>
                    <a:gd name="T8" fmla="*/ 5 w 11"/>
                    <a:gd name="T9" fmla="*/ 0 h 60"/>
                    <a:gd name="T10" fmla="*/ 5 w 11"/>
                    <a:gd name="T11" fmla="*/ 0 h 60"/>
                    <a:gd name="T12" fmla="*/ 11 w 11"/>
                    <a:gd name="T13" fmla="*/ 5 h 60"/>
                    <a:gd name="T14" fmla="*/ 11 w 11"/>
                    <a:gd name="T15" fmla="*/ 54 h 60"/>
                    <a:gd name="T16" fmla="*/ 5 w 11"/>
                    <a:gd name="T17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60">
                      <a:moveTo>
                        <a:pt x="5" y="60"/>
                      </a:moveTo>
                      <a:cubicBezTo>
                        <a:pt x="5" y="60"/>
                        <a:pt x="5" y="60"/>
                        <a:pt x="5" y="60"/>
                      </a:cubicBezTo>
                      <a:cubicBezTo>
                        <a:pt x="2" y="60"/>
                        <a:pt x="0" y="57"/>
                        <a:pt x="0" y="5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1" y="2"/>
                        <a:pt x="11" y="5"/>
                      </a:cubicBezTo>
                      <a:cubicBezTo>
                        <a:pt x="11" y="54"/>
                        <a:pt x="11" y="54"/>
                        <a:pt x="11" y="54"/>
                      </a:cubicBezTo>
                      <a:cubicBezTo>
                        <a:pt x="11" y="57"/>
                        <a:pt x="8" y="60"/>
                        <a:pt x="5" y="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18B2059-5A90-4F37-8D99-66A013517CCD}"/>
                </a:ext>
              </a:extLst>
            </p:cNvPr>
            <p:cNvGrpSpPr/>
            <p:nvPr/>
          </p:nvGrpSpPr>
          <p:grpSpPr>
            <a:xfrm>
              <a:off x="8709878" y="5840582"/>
              <a:ext cx="4842218" cy="512763"/>
              <a:chOff x="3045848" y="5840582"/>
              <a:chExt cx="4842218" cy="512763"/>
            </a:xfrm>
            <a:grpFill/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95ED50C9-0A83-42CE-A446-32F46262F741}"/>
                  </a:ext>
                </a:extLst>
              </p:cNvPr>
              <p:cNvGrpSpPr/>
              <p:nvPr/>
            </p:nvGrpSpPr>
            <p:grpSpPr>
              <a:xfrm>
                <a:off x="5530850" y="5840582"/>
                <a:ext cx="1130300" cy="512763"/>
                <a:chOff x="11084893" y="4115340"/>
                <a:chExt cx="1130300" cy="512763"/>
              </a:xfrm>
              <a:grpFill/>
            </p:grpSpPr>
            <p:sp>
              <p:nvSpPr>
                <p:cNvPr id="84" name="Freeform 27">
                  <a:extLst>
                    <a:ext uri="{FF2B5EF4-FFF2-40B4-BE49-F238E27FC236}">
                      <a16:creationId xmlns:a16="http://schemas.microsoft.com/office/drawing/2014/main" id="{D62EA4ED-1E8B-4850-924A-5D576BED93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84893" y="4285202"/>
                  <a:ext cx="41275" cy="174625"/>
                </a:xfrm>
                <a:custGeom>
                  <a:avLst/>
                  <a:gdLst>
                    <a:gd name="T0" fmla="*/ 6 w 11"/>
                    <a:gd name="T1" fmla="*/ 46 h 46"/>
                    <a:gd name="T2" fmla="*/ 6 w 11"/>
                    <a:gd name="T3" fmla="*/ 46 h 46"/>
                    <a:gd name="T4" fmla="*/ 0 w 11"/>
                    <a:gd name="T5" fmla="*/ 41 h 46"/>
                    <a:gd name="T6" fmla="*/ 0 w 11"/>
                    <a:gd name="T7" fmla="*/ 5 h 46"/>
                    <a:gd name="T8" fmla="*/ 6 w 11"/>
                    <a:gd name="T9" fmla="*/ 0 h 46"/>
                    <a:gd name="T10" fmla="*/ 6 w 11"/>
                    <a:gd name="T11" fmla="*/ 0 h 46"/>
                    <a:gd name="T12" fmla="*/ 11 w 11"/>
                    <a:gd name="T13" fmla="*/ 5 h 46"/>
                    <a:gd name="T14" fmla="*/ 11 w 11"/>
                    <a:gd name="T15" fmla="*/ 41 h 46"/>
                    <a:gd name="T16" fmla="*/ 6 w 11"/>
                    <a:gd name="T17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46">
                      <a:moveTo>
                        <a:pt x="6" y="46"/>
                      </a:moveTo>
                      <a:cubicBezTo>
                        <a:pt x="6" y="46"/>
                        <a:pt x="6" y="46"/>
                        <a:pt x="6" y="46"/>
                      </a:cubicBezTo>
                      <a:cubicBezTo>
                        <a:pt x="3" y="46"/>
                        <a:pt x="0" y="44"/>
                        <a:pt x="0" y="4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9" y="0"/>
                        <a:pt x="11" y="2"/>
                        <a:pt x="11" y="5"/>
                      </a:cubicBezTo>
                      <a:cubicBezTo>
                        <a:pt x="11" y="41"/>
                        <a:pt x="11" y="41"/>
                        <a:pt x="11" y="41"/>
                      </a:cubicBezTo>
                      <a:cubicBezTo>
                        <a:pt x="11" y="44"/>
                        <a:pt x="9" y="46"/>
                        <a:pt x="6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28">
                  <a:extLst>
                    <a:ext uri="{FF2B5EF4-FFF2-40B4-BE49-F238E27FC236}">
                      <a16:creationId xmlns:a16="http://schemas.microsoft.com/office/drawing/2014/main" id="{CFA16A6B-2048-4BDC-BFC9-BB857976CB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67443" y="4210590"/>
                  <a:ext cx="41275" cy="323850"/>
                </a:xfrm>
                <a:custGeom>
                  <a:avLst/>
                  <a:gdLst>
                    <a:gd name="T0" fmla="*/ 5 w 11"/>
                    <a:gd name="T1" fmla="*/ 86 h 86"/>
                    <a:gd name="T2" fmla="*/ 5 w 11"/>
                    <a:gd name="T3" fmla="*/ 86 h 86"/>
                    <a:gd name="T4" fmla="*/ 0 w 11"/>
                    <a:gd name="T5" fmla="*/ 80 h 86"/>
                    <a:gd name="T6" fmla="*/ 0 w 11"/>
                    <a:gd name="T7" fmla="*/ 5 h 86"/>
                    <a:gd name="T8" fmla="*/ 5 w 11"/>
                    <a:gd name="T9" fmla="*/ 0 h 86"/>
                    <a:gd name="T10" fmla="*/ 5 w 11"/>
                    <a:gd name="T11" fmla="*/ 0 h 86"/>
                    <a:gd name="T12" fmla="*/ 11 w 11"/>
                    <a:gd name="T13" fmla="*/ 5 h 86"/>
                    <a:gd name="T14" fmla="*/ 11 w 11"/>
                    <a:gd name="T15" fmla="*/ 80 h 86"/>
                    <a:gd name="T16" fmla="*/ 5 w 11"/>
                    <a:gd name="T17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86">
                      <a:moveTo>
                        <a:pt x="5" y="86"/>
                      </a:moveTo>
                      <a:cubicBezTo>
                        <a:pt x="5" y="86"/>
                        <a:pt x="5" y="86"/>
                        <a:pt x="5" y="86"/>
                      </a:cubicBezTo>
                      <a:cubicBezTo>
                        <a:pt x="3" y="86"/>
                        <a:pt x="0" y="83"/>
                        <a:pt x="0" y="8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1" y="2"/>
                        <a:pt x="11" y="5"/>
                      </a:cubicBezTo>
                      <a:cubicBezTo>
                        <a:pt x="11" y="80"/>
                        <a:pt x="11" y="80"/>
                        <a:pt x="11" y="80"/>
                      </a:cubicBezTo>
                      <a:cubicBezTo>
                        <a:pt x="11" y="83"/>
                        <a:pt x="8" y="86"/>
                        <a:pt x="5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29">
                  <a:extLst>
                    <a:ext uri="{FF2B5EF4-FFF2-40B4-BE49-F238E27FC236}">
                      <a16:creationId xmlns:a16="http://schemas.microsoft.com/office/drawing/2014/main" id="{32A43EF9-30C5-4E2D-B0BE-70F6C4E544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49993" y="4115340"/>
                  <a:ext cx="41275" cy="512763"/>
                </a:xfrm>
                <a:custGeom>
                  <a:avLst/>
                  <a:gdLst>
                    <a:gd name="T0" fmla="*/ 5 w 11"/>
                    <a:gd name="T1" fmla="*/ 136 h 136"/>
                    <a:gd name="T2" fmla="*/ 5 w 11"/>
                    <a:gd name="T3" fmla="*/ 136 h 136"/>
                    <a:gd name="T4" fmla="*/ 0 w 11"/>
                    <a:gd name="T5" fmla="*/ 131 h 136"/>
                    <a:gd name="T6" fmla="*/ 0 w 11"/>
                    <a:gd name="T7" fmla="*/ 5 h 136"/>
                    <a:gd name="T8" fmla="*/ 5 w 11"/>
                    <a:gd name="T9" fmla="*/ 0 h 136"/>
                    <a:gd name="T10" fmla="*/ 5 w 11"/>
                    <a:gd name="T11" fmla="*/ 0 h 136"/>
                    <a:gd name="T12" fmla="*/ 11 w 11"/>
                    <a:gd name="T13" fmla="*/ 5 h 136"/>
                    <a:gd name="T14" fmla="*/ 11 w 11"/>
                    <a:gd name="T15" fmla="*/ 131 h 136"/>
                    <a:gd name="T16" fmla="*/ 5 w 11"/>
                    <a:gd name="T17" fmla="*/ 136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136">
                      <a:moveTo>
                        <a:pt x="5" y="136"/>
                      </a:moveTo>
                      <a:cubicBezTo>
                        <a:pt x="5" y="136"/>
                        <a:pt x="5" y="136"/>
                        <a:pt x="5" y="136"/>
                      </a:cubicBezTo>
                      <a:cubicBezTo>
                        <a:pt x="2" y="136"/>
                        <a:pt x="0" y="134"/>
                        <a:pt x="0" y="13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1" y="2"/>
                        <a:pt x="11" y="5"/>
                      </a:cubicBezTo>
                      <a:cubicBezTo>
                        <a:pt x="11" y="131"/>
                        <a:pt x="11" y="131"/>
                        <a:pt x="11" y="131"/>
                      </a:cubicBezTo>
                      <a:cubicBezTo>
                        <a:pt x="11" y="134"/>
                        <a:pt x="8" y="136"/>
                        <a:pt x="5" y="1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0">
                  <a:extLst>
                    <a:ext uri="{FF2B5EF4-FFF2-40B4-BE49-F238E27FC236}">
                      <a16:creationId xmlns:a16="http://schemas.microsoft.com/office/drawing/2014/main" id="{A8B351E3-6355-4D3E-9FFD-32AE8781BB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34130" y="4270915"/>
                  <a:ext cx="41275" cy="203200"/>
                </a:xfrm>
                <a:custGeom>
                  <a:avLst/>
                  <a:gdLst>
                    <a:gd name="T0" fmla="*/ 5 w 11"/>
                    <a:gd name="T1" fmla="*/ 54 h 54"/>
                    <a:gd name="T2" fmla="*/ 5 w 11"/>
                    <a:gd name="T3" fmla="*/ 54 h 54"/>
                    <a:gd name="T4" fmla="*/ 0 w 11"/>
                    <a:gd name="T5" fmla="*/ 49 h 54"/>
                    <a:gd name="T6" fmla="*/ 0 w 11"/>
                    <a:gd name="T7" fmla="*/ 5 h 54"/>
                    <a:gd name="T8" fmla="*/ 5 w 11"/>
                    <a:gd name="T9" fmla="*/ 0 h 54"/>
                    <a:gd name="T10" fmla="*/ 5 w 11"/>
                    <a:gd name="T11" fmla="*/ 0 h 54"/>
                    <a:gd name="T12" fmla="*/ 11 w 11"/>
                    <a:gd name="T13" fmla="*/ 5 h 54"/>
                    <a:gd name="T14" fmla="*/ 11 w 11"/>
                    <a:gd name="T15" fmla="*/ 49 h 54"/>
                    <a:gd name="T16" fmla="*/ 5 w 11"/>
                    <a:gd name="T17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54">
                      <a:moveTo>
                        <a:pt x="5" y="54"/>
                      </a:moveTo>
                      <a:cubicBezTo>
                        <a:pt x="5" y="54"/>
                        <a:pt x="5" y="54"/>
                        <a:pt x="5" y="54"/>
                      </a:cubicBezTo>
                      <a:cubicBezTo>
                        <a:pt x="2" y="54"/>
                        <a:pt x="0" y="52"/>
                        <a:pt x="0" y="49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1" y="2"/>
                        <a:pt x="11" y="5"/>
                      </a:cubicBezTo>
                      <a:cubicBezTo>
                        <a:pt x="11" y="49"/>
                        <a:pt x="11" y="49"/>
                        <a:pt x="11" y="49"/>
                      </a:cubicBezTo>
                      <a:cubicBezTo>
                        <a:pt x="11" y="52"/>
                        <a:pt x="8" y="54"/>
                        <a:pt x="5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1">
                  <a:extLst>
                    <a:ext uri="{FF2B5EF4-FFF2-40B4-BE49-F238E27FC236}">
                      <a16:creationId xmlns:a16="http://schemas.microsoft.com/office/drawing/2014/main" id="{0EA85959-B48A-4EAE-A452-1B79999D1D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16680" y="4210590"/>
                  <a:ext cx="38100" cy="323850"/>
                </a:xfrm>
                <a:custGeom>
                  <a:avLst/>
                  <a:gdLst>
                    <a:gd name="T0" fmla="*/ 5 w 10"/>
                    <a:gd name="T1" fmla="*/ 86 h 86"/>
                    <a:gd name="T2" fmla="*/ 5 w 10"/>
                    <a:gd name="T3" fmla="*/ 86 h 86"/>
                    <a:gd name="T4" fmla="*/ 0 w 10"/>
                    <a:gd name="T5" fmla="*/ 80 h 86"/>
                    <a:gd name="T6" fmla="*/ 0 w 10"/>
                    <a:gd name="T7" fmla="*/ 5 h 86"/>
                    <a:gd name="T8" fmla="*/ 5 w 10"/>
                    <a:gd name="T9" fmla="*/ 0 h 86"/>
                    <a:gd name="T10" fmla="*/ 5 w 10"/>
                    <a:gd name="T11" fmla="*/ 0 h 86"/>
                    <a:gd name="T12" fmla="*/ 10 w 10"/>
                    <a:gd name="T13" fmla="*/ 5 h 86"/>
                    <a:gd name="T14" fmla="*/ 10 w 10"/>
                    <a:gd name="T15" fmla="*/ 80 h 86"/>
                    <a:gd name="T16" fmla="*/ 5 w 10"/>
                    <a:gd name="T17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86">
                      <a:moveTo>
                        <a:pt x="5" y="86"/>
                      </a:moveTo>
                      <a:cubicBezTo>
                        <a:pt x="5" y="86"/>
                        <a:pt x="5" y="86"/>
                        <a:pt x="5" y="86"/>
                      </a:cubicBezTo>
                      <a:cubicBezTo>
                        <a:pt x="2" y="86"/>
                        <a:pt x="0" y="83"/>
                        <a:pt x="0" y="8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0" y="2"/>
                        <a:pt x="10" y="5"/>
                      </a:cubicBezTo>
                      <a:cubicBezTo>
                        <a:pt x="10" y="80"/>
                        <a:pt x="10" y="80"/>
                        <a:pt x="10" y="80"/>
                      </a:cubicBezTo>
                      <a:cubicBezTo>
                        <a:pt x="10" y="83"/>
                        <a:pt x="8" y="86"/>
                        <a:pt x="5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2">
                  <a:extLst>
                    <a:ext uri="{FF2B5EF4-FFF2-40B4-BE49-F238E27FC236}">
                      <a16:creationId xmlns:a16="http://schemas.microsoft.com/office/drawing/2014/main" id="{4795E843-0CFC-4F6A-A040-C64434E5E8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99230" y="4301077"/>
                  <a:ext cx="38100" cy="142875"/>
                </a:xfrm>
                <a:custGeom>
                  <a:avLst/>
                  <a:gdLst>
                    <a:gd name="T0" fmla="*/ 5 w 10"/>
                    <a:gd name="T1" fmla="*/ 38 h 38"/>
                    <a:gd name="T2" fmla="*/ 5 w 10"/>
                    <a:gd name="T3" fmla="*/ 38 h 38"/>
                    <a:gd name="T4" fmla="*/ 0 w 10"/>
                    <a:gd name="T5" fmla="*/ 33 h 38"/>
                    <a:gd name="T6" fmla="*/ 0 w 10"/>
                    <a:gd name="T7" fmla="*/ 5 h 38"/>
                    <a:gd name="T8" fmla="*/ 5 w 10"/>
                    <a:gd name="T9" fmla="*/ 0 h 38"/>
                    <a:gd name="T10" fmla="*/ 5 w 10"/>
                    <a:gd name="T11" fmla="*/ 0 h 38"/>
                    <a:gd name="T12" fmla="*/ 10 w 10"/>
                    <a:gd name="T13" fmla="*/ 5 h 38"/>
                    <a:gd name="T14" fmla="*/ 10 w 10"/>
                    <a:gd name="T15" fmla="*/ 33 h 38"/>
                    <a:gd name="T16" fmla="*/ 5 w 10"/>
                    <a:gd name="T17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38">
                      <a:moveTo>
                        <a:pt x="5" y="38"/>
                      </a:moveTo>
                      <a:cubicBezTo>
                        <a:pt x="5" y="38"/>
                        <a:pt x="5" y="38"/>
                        <a:pt x="5" y="38"/>
                      </a:cubicBezTo>
                      <a:cubicBezTo>
                        <a:pt x="2" y="38"/>
                        <a:pt x="0" y="36"/>
                        <a:pt x="0" y="33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0" y="2"/>
                        <a:pt x="10" y="5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36"/>
                        <a:pt x="8" y="38"/>
                        <a:pt x="5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3">
                  <a:extLst>
                    <a:ext uri="{FF2B5EF4-FFF2-40B4-BE49-F238E27FC236}">
                      <a16:creationId xmlns:a16="http://schemas.microsoft.com/office/drawing/2014/main" id="{3D3C9A08-000C-4860-A944-70E206FD8B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81780" y="4115340"/>
                  <a:ext cx="38100" cy="512763"/>
                </a:xfrm>
                <a:custGeom>
                  <a:avLst/>
                  <a:gdLst>
                    <a:gd name="T0" fmla="*/ 5 w 10"/>
                    <a:gd name="T1" fmla="*/ 136 h 136"/>
                    <a:gd name="T2" fmla="*/ 5 w 10"/>
                    <a:gd name="T3" fmla="*/ 136 h 136"/>
                    <a:gd name="T4" fmla="*/ 0 w 10"/>
                    <a:gd name="T5" fmla="*/ 131 h 136"/>
                    <a:gd name="T6" fmla="*/ 0 w 10"/>
                    <a:gd name="T7" fmla="*/ 5 h 136"/>
                    <a:gd name="T8" fmla="*/ 5 w 10"/>
                    <a:gd name="T9" fmla="*/ 0 h 136"/>
                    <a:gd name="T10" fmla="*/ 5 w 10"/>
                    <a:gd name="T11" fmla="*/ 0 h 136"/>
                    <a:gd name="T12" fmla="*/ 10 w 10"/>
                    <a:gd name="T13" fmla="*/ 5 h 136"/>
                    <a:gd name="T14" fmla="*/ 10 w 10"/>
                    <a:gd name="T15" fmla="*/ 131 h 136"/>
                    <a:gd name="T16" fmla="*/ 5 w 10"/>
                    <a:gd name="T17" fmla="*/ 136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136">
                      <a:moveTo>
                        <a:pt x="5" y="136"/>
                      </a:moveTo>
                      <a:cubicBezTo>
                        <a:pt x="5" y="136"/>
                        <a:pt x="5" y="136"/>
                        <a:pt x="5" y="136"/>
                      </a:cubicBezTo>
                      <a:cubicBezTo>
                        <a:pt x="2" y="136"/>
                        <a:pt x="0" y="134"/>
                        <a:pt x="0" y="13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0" y="2"/>
                        <a:pt x="10" y="5"/>
                      </a:cubicBezTo>
                      <a:cubicBezTo>
                        <a:pt x="10" y="131"/>
                        <a:pt x="10" y="131"/>
                        <a:pt x="10" y="131"/>
                      </a:cubicBezTo>
                      <a:cubicBezTo>
                        <a:pt x="10" y="134"/>
                        <a:pt x="8" y="136"/>
                        <a:pt x="5" y="1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4">
                  <a:extLst>
                    <a:ext uri="{FF2B5EF4-FFF2-40B4-BE49-F238E27FC236}">
                      <a16:creationId xmlns:a16="http://schemas.microsoft.com/office/drawing/2014/main" id="{D556B047-1C3D-49C5-823D-0979E53540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65918" y="4210590"/>
                  <a:ext cx="36512" cy="323850"/>
                </a:xfrm>
                <a:custGeom>
                  <a:avLst/>
                  <a:gdLst>
                    <a:gd name="T0" fmla="*/ 5 w 10"/>
                    <a:gd name="T1" fmla="*/ 86 h 86"/>
                    <a:gd name="T2" fmla="*/ 5 w 10"/>
                    <a:gd name="T3" fmla="*/ 86 h 86"/>
                    <a:gd name="T4" fmla="*/ 0 w 10"/>
                    <a:gd name="T5" fmla="*/ 80 h 86"/>
                    <a:gd name="T6" fmla="*/ 0 w 10"/>
                    <a:gd name="T7" fmla="*/ 5 h 86"/>
                    <a:gd name="T8" fmla="*/ 5 w 10"/>
                    <a:gd name="T9" fmla="*/ 0 h 86"/>
                    <a:gd name="T10" fmla="*/ 5 w 10"/>
                    <a:gd name="T11" fmla="*/ 0 h 86"/>
                    <a:gd name="T12" fmla="*/ 10 w 10"/>
                    <a:gd name="T13" fmla="*/ 5 h 86"/>
                    <a:gd name="T14" fmla="*/ 10 w 10"/>
                    <a:gd name="T15" fmla="*/ 80 h 86"/>
                    <a:gd name="T16" fmla="*/ 5 w 10"/>
                    <a:gd name="T17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86">
                      <a:moveTo>
                        <a:pt x="5" y="86"/>
                      </a:moveTo>
                      <a:cubicBezTo>
                        <a:pt x="5" y="86"/>
                        <a:pt x="5" y="86"/>
                        <a:pt x="5" y="86"/>
                      </a:cubicBezTo>
                      <a:cubicBezTo>
                        <a:pt x="2" y="86"/>
                        <a:pt x="0" y="83"/>
                        <a:pt x="0" y="8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0" y="2"/>
                        <a:pt x="10" y="5"/>
                      </a:cubicBezTo>
                      <a:cubicBezTo>
                        <a:pt x="10" y="80"/>
                        <a:pt x="10" y="80"/>
                        <a:pt x="10" y="80"/>
                      </a:cubicBezTo>
                      <a:cubicBezTo>
                        <a:pt x="10" y="83"/>
                        <a:pt x="8" y="86"/>
                        <a:pt x="5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35">
                  <a:extLst>
                    <a:ext uri="{FF2B5EF4-FFF2-40B4-BE49-F238E27FC236}">
                      <a16:creationId xmlns:a16="http://schemas.microsoft.com/office/drawing/2014/main" id="{AF552974-5350-4D84-9E65-3DFA5D0880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43705" y="4307427"/>
                  <a:ext cx="42862" cy="125413"/>
                </a:xfrm>
                <a:custGeom>
                  <a:avLst/>
                  <a:gdLst>
                    <a:gd name="T0" fmla="*/ 6 w 11"/>
                    <a:gd name="T1" fmla="*/ 33 h 33"/>
                    <a:gd name="T2" fmla="*/ 6 w 11"/>
                    <a:gd name="T3" fmla="*/ 33 h 33"/>
                    <a:gd name="T4" fmla="*/ 0 w 11"/>
                    <a:gd name="T5" fmla="*/ 28 h 33"/>
                    <a:gd name="T6" fmla="*/ 0 w 11"/>
                    <a:gd name="T7" fmla="*/ 6 h 33"/>
                    <a:gd name="T8" fmla="*/ 6 w 11"/>
                    <a:gd name="T9" fmla="*/ 0 h 33"/>
                    <a:gd name="T10" fmla="*/ 6 w 11"/>
                    <a:gd name="T11" fmla="*/ 0 h 33"/>
                    <a:gd name="T12" fmla="*/ 11 w 11"/>
                    <a:gd name="T13" fmla="*/ 6 h 33"/>
                    <a:gd name="T14" fmla="*/ 11 w 11"/>
                    <a:gd name="T15" fmla="*/ 28 h 33"/>
                    <a:gd name="T16" fmla="*/ 6 w 11"/>
                    <a:gd name="T1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33">
                      <a:moveTo>
                        <a:pt x="6" y="33"/>
                      </a:moveTo>
                      <a:cubicBezTo>
                        <a:pt x="6" y="33"/>
                        <a:pt x="6" y="33"/>
                        <a:pt x="6" y="33"/>
                      </a:cubicBezTo>
                      <a:cubicBezTo>
                        <a:pt x="3" y="33"/>
                        <a:pt x="0" y="31"/>
                        <a:pt x="0" y="2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9" y="0"/>
                        <a:pt x="11" y="3"/>
                        <a:pt x="11" y="6"/>
                      </a:cubicBezTo>
                      <a:cubicBezTo>
                        <a:pt x="11" y="28"/>
                        <a:pt x="11" y="28"/>
                        <a:pt x="11" y="28"/>
                      </a:cubicBezTo>
                      <a:cubicBezTo>
                        <a:pt x="11" y="31"/>
                        <a:pt x="9" y="33"/>
                        <a:pt x="6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36">
                  <a:extLst>
                    <a:ext uri="{FF2B5EF4-FFF2-40B4-BE49-F238E27FC236}">
                      <a16:creationId xmlns:a16="http://schemas.microsoft.com/office/drawing/2014/main" id="{CAC0A851-BA1D-4AD0-A865-2931AD900C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27843" y="4285202"/>
                  <a:ext cx="41275" cy="174625"/>
                </a:xfrm>
                <a:custGeom>
                  <a:avLst/>
                  <a:gdLst>
                    <a:gd name="T0" fmla="*/ 6 w 11"/>
                    <a:gd name="T1" fmla="*/ 46 h 46"/>
                    <a:gd name="T2" fmla="*/ 6 w 11"/>
                    <a:gd name="T3" fmla="*/ 46 h 46"/>
                    <a:gd name="T4" fmla="*/ 0 w 11"/>
                    <a:gd name="T5" fmla="*/ 41 h 46"/>
                    <a:gd name="T6" fmla="*/ 0 w 11"/>
                    <a:gd name="T7" fmla="*/ 5 h 46"/>
                    <a:gd name="T8" fmla="*/ 6 w 11"/>
                    <a:gd name="T9" fmla="*/ 0 h 46"/>
                    <a:gd name="T10" fmla="*/ 6 w 11"/>
                    <a:gd name="T11" fmla="*/ 0 h 46"/>
                    <a:gd name="T12" fmla="*/ 11 w 11"/>
                    <a:gd name="T13" fmla="*/ 5 h 46"/>
                    <a:gd name="T14" fmla="*/ 11 w 11"/>
                    <a:gd name="T15" fmla="*/ 41 h 46"/>
                    <a:gd name="T16" fmla="*/ 6 w 11"/>
                    <a:gd name="T17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46">
                      <a:moveTo>
                        <a:pt x="6" y="46"/>
                      </a:moveTo>
                      <a:cubicBezTo>
                        <a:pt x="6" y="46"/>
                        <a:pt x="6" y="46"/>
                        <a:pt x="6" y="46"/>
                      </a:cubicBezTo>
                      <a:cubicBezTo>
                        <a:pt x="3" y="46"/>
                        <a:pt x="0" y="44"/>
                        <a:pt x="0" y="4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9" y="0"/>
                        <a:pt x="11" y="2"/>
                        <a:pt x="11" y="5"/>
                      </a:cubicBezTo>
                      <a:cubicBezTo>
                        <a:pt x="11" y="41"/>
                        <a:pt x="11" y="41"/>
                        <a:pt x="11" y="41"/>
                      </a:cubicBezTo>
                      <a:cubicBezTo>
                        <a:pt x="11" y="44"/>
                        <a:pt x="9" y="46"/>
                        <a:pt x="6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37">
                  <a:extLst>
                    <a:ext uri="{FF2B5EF4-FFF2-40B4-BE49-F238E27FC236}">
                      <a16:creationId xmlns:a16="http://schemas.microsoft.com/office/drawing/2014/main" id="{C3C75955-8747-49C6-95A9-4BE1862CA2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10393" y="4175665"/>
                  <a:ext cx="41275" cy="392113"/>
                </a:xfrm>
                <a:custGeom>
                  <a:avLst/>
                  <a:gdLst>
                    <a:gd name="T0" fmla="*/ 6 w 11"/>
                    <a:gd name="T1" fmla="*/ 104 h 104"/>
                    <a:gd name="T2" fmla="*/ 6 w 11"/>
                    <a:gd name="T3" fmla="*/ 104 h 104"/>
                    <a:gd name="T4" fmla="*/ 0 w 11"/>
                    <a:gd name="T5" fmla="*/ 99 h 104"/>
                    <a:gd name="T6" fmla="*/ 0 w 11"/>
                    <a:gd name="T7" fmla="*/ 5 h 104"/>
                    <a:gd name="T8" fmla="*/ 6 w 11"/>
                    <a:gd name="T9" fmla="*/ 0 h 104"/>
                    <a:gd name="T10" fmla="*/ 6 w 11"/>
                    <a:gd name="T11" fmla="*/ 0 h 104"/>
                    <a:gd name="T12" fmla="*/ 11 w 11"/>
                    <a:gd name="T13" fmla="*/ 5 h 104"/>
                    <a:gd name="T14" fmla="*/ 11 w 11"/>
                    <a:gd name="T15" fmla="*/ 99 h 104"/>
                    <a:gd name="T16" fmla="*/ 6 w 11"/>
                    <a:gd name="T17" fmla="*/ 104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104">
                      <a:moveTo>
                        <a:pt x="6" y="104"/>
                      </a:moveTo>
                      <a:cubicBezTo>
                        <a:pt x="6" y="104"/>
                        <a:pt x="6" y="104"/>
                        <a:pt x="6" y="104"/>
                      </a:cubicBezTo>
                      <a:cubicBezTo>
                        <a:pt x="3" y="104"/>
                        <a:pt x="0" y="102"/>
                        <a:pt x="0" y="99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8" y="0"/>
                        <a:pt x="11" y="2"/>
                        <a:pt x="11" y="5"/>
                      </a:cubicBezTo>
                      <a:cubicBezTo>
                        <a:pt x="11" y="99"/>
                        <a:pt x="11" y="99"/>
                        <a:pt x="11" y="99"/>
                      </a:cubicBezTo>
                      <a:cubicBezTo>
                        <a:pt x="11" y="102"/>
                        <a:pt x="8" y="104"/>
                        <a:pt x="6" y="10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38">
                  <a:extLst>
                    <a:ext uri="{FF2B5EF4-FFF2-40B4-BE49-F238E27FC236}">
                      <a16:creationId xmlns:a16="http://schemas.microsoft.com/office/drawing/2014/main" id="{1D751A67-6FC6-4C57-94A4-12699924E4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92943" y="4232815"/>
                  <a:ext cx="41275" cy="279400"/>
                </a:xfrm>
                <a:custGeom>
                  <a:avLst/>
                  <a:gdLst>
                    <a:gd name="T0" fmla="*/ 5 w 11"/>
                    <a:gd name="T1" fmla="*/ 74 h 74"/>
                    <a:gd name="T2" fmla="*/ 5 w 11"/>
                    <a:gd name="T3" fmla="*/ 74 h 74"/>
                    <a:gd name="T4" fmla="*/ 0 w 11"/>
                    <a:gd name="T5" fmla="*/ 69 h 74"/>
                    <a:gd name="T6" fmla="*/ 0 w 11"/>
                    <a:gd name="T7" fmla="*/ 5 h 74"/>
                    <a:gd name="T8" fmla="*/ 5 w 11"/>
                    <a:gd name="T9" fmla="*/ 0 h 74"/>
                    <a:gd name="T10" fmla="*/ 5 w 11"/>
                    <a:gd name="T11" fmla="*/ 0 h 74"/>
                    <a:gd name="T12" fmla="*/ 11 w 11"/>
                    <a:gd name="T13" fmla="*/ 5 h 74"/>
                    <a:gd name="T14" fmla="*/ 11 w 11"/>
                    <a:gd name="T15" fmla="*/ 69 h 74"/>
                    <a:gd name="T16" fmla="*/ 5 w 11"/>
                    <a:gd name="T17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74">
                      <a:moveTo>
                        <a:pt x="5" y="74"/>
                      </a:moveTo>
                      <a:cubicBezTo>
                        <a:pt x="5" y="74"/>
                        <a:pt x="5" y="74"/>
                        <a:pt x="5" y="74"/>
                      </a:cubicBezTo>
                      <a:cubicBezTo>
                        <a:pt x="3" y="74"/>
                        <a:pt x="0" y="72"/>
                        <a:pt x="0" y="69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1" y="2"/>
                        <a:pt x="11" y="5"/>
                      </a:cubicBezTo>
                      <a:cubicBezTo>
                        <a:pt x="11" y="69"/>
                        <a:pt x="11" y="69"/>
                        <a:pt x="11" y="69"/>
                      </a:cubicBezTo>
                      <a:cubicBezTo>
                        <a:pt x="11" y="72"/>
                        <a:pt x="8" y="74"/>
                        <a:pt x="5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39">
                  <a:extLst>
                    <a:ext uri="{FF2B5EF4-FFF2-40B4-BE49-F238E27FC236}">
                      <a16:creationId xmlns:a16="http://schemas.microsoft.com/office/drawing/2014/main" id="{93FCC39A-5394-49B2-899E-27E5D7CE8A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75493" y="4307427"/>
                  <a:ext cx="42862" cy="125413"/>
                </a:xfrm>
                <a:custGeom>
                  <a:avLst/>
                  <a:gdLst>
                    <a:gd name="T0" fmla="*/ 5 w 11"/>
                    <a:gd name="T1" fmla="*/ 33 h 33"/>
                    <a:gd name="T2" fmla="*/ 5 w 11"/>
                    <a:gd name="T3" fmla="*/ 33 h 33"/>
                    <a:gd name="T4" fmla="*/ 0 w 11"/>
                    <a:gd name="T5" fmla="*/ 28 h 33"/>
                    <a:gd name="T6" fmla="*/ 0 w 11"/>
                    <a:gd name="T7" fmla="*/ 6 h 33"/>
                    <a:gd name="T8" fmla="*/ 5 w 11"/>
                    <a:gd name="T9" fmla="*/ 0 h 33"/>
                    <a:gd name="T10" fmla="*/ 5 w 11"/>
                    <a:gd name="T11" fmla="*/ 0 h 33"/>
                    <a:gd name="T12" fmla="*/ 11 w 11"/>
                    <a:gd name="T13" fmla="*/ 6 h 33"/>
                    <a:gd name="T14" fmla="*/ 11 w 11"/>
                    <a:gd name="T15" fmla="*/ 28 h 33"/>
                    <a:gd name="T16" fmla="*/ 5 w 11"/>
                    <a:gd name="T1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33">
                      <a:moveTo>
                        <a:pt x="5" y="33"/>
                      </a:moveTo>
                      <a:cubicBezTo>
                        <a:pt x="5" y="33"/>
                        <a:pt x="5" y="33"/>
                        <a:pt x="5" y="33"/>
                      </a:cubicBezTo>
                      <a:cubicBezTo>
                        <a:pt x="2" y="33"/>
                        <a:pt x="0" y="31"/>
                        <a:pt x="0" y="2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1" y="3"/>
                        <a:pt x="11" y="6"/>
                      </a:cubicBezTo>
                      <a:cubicBezTo>
                        <a:pt x="11" y="28"/>
                        <a:pt x="11" y="28"/>
                        <a:pt x="11" y="28"/>
                      </a:cubicBezTo>
                      <a:cubicBezTo>
                        <a:pt x="11" y="31"/>
                        <a:pt x="8" y="33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40">
                  <a:extLst>
                    <a:ext uri="{FF2B5EF4-FFF2-40B4-BE49-F238E27FC236}">
                      <a16:creationId xmlns:a16="http://schemas.microsoft.com/office/drawing/2014/main" id="{64EE87B4-601A-488E-8A98-8A36694079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73918" y="4259802"/>
                  <a:ext cx="41275" cy="225425"/>
                </a:xfrm>
                <a:custGeom>
                  <a:avLst/>
                  <a:gdLst>
                    <a:gd name="T0" fmla="*/ 5 w 11"/>
                    <a:gd name="T1" fmla="*/ 60 h 60"/>
                    <a:gd name="T2" fmla="*/ 5 w 11"/>
                    <a:gd name="T3" fmla="*/ 60 h 60"/>
                    <a:gd name="T4" fmla="*/ 0 w 11"/>
                    <a:gd name="T5" fmla="*/ 54 h 60"/>
                    <a:gd name="T6" fmla="*/ 0 w 11"/>
                    <a:gd name="T7" fmla="*/ 5 h 60"/>
                    <a:gd name="T8" fmla="*/ 5 w 11"/>
                    <a:gd name="T9" fmla="*/ 0 h 60"/>
                    <a:gd name="T10" fmla="*/ 5 w 11"/>
                    <a:gd name="T11" fmla="*/ 0 h 60"/>
                    <a:gd name="T12" fmla="*/ 11 w 11"/>
                    <a:gd name="T13" fmla="*/ 5 h 60"/>
                    <a:gd name="T14" fmla="*/ 11 w 11"/>
                    <a:gd name="T15" fmla="*/ 54 h 60"/>
                    <a:gd name="T16" fmla="*/ 5 w 11"/>
                    <a:gd name="T17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60">
                      <a:moveTo>
                        <a:pt x="5" y="60"/>
                      </a:moveTo>
                      <a:cubicBezTo>
                        <a:pt x="5" y="60"/>
                        <a:pt x="5" y="60"/>
                        <a:pt x="5" y="60"/>
                      </a:cubicBezTo>
                      <a:cubicBezTo>
                        <a:pt x="2" y="60"/>
                        <a:pt x="0" y="57"/>
                        <a:pt x="0" y="5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1" y="2"/>
                        <a:pt x="11" y="5"/>
                      </a:cubicBezTo>
                      <a:cubicBezTo>
                        <a:pt x="11" y="54"/>
                        <a:pt x="11" y="54"/>
                        <a:pt x="11" y="54"/>
                      </a:cubicBezTo>
                      <a:cubicBezTo>
                        <a:pt x="11" y="57"/>
                        <a:pt x="8" y="60"/>
                        <a:pt x="5" y="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F05CA353-BA7B-43D3-8F25-28042DDC9C9F}"/>
                  </a:ext>
                </a:extLst>
              </p:cNvPr>
              <p:cNvGrpSpPr/>
              <p:nvPr/>
            </p:nvGrpSpPr>
            <p:grpSpPr>
              <a:xfrm>
                <a:off x="6757766" y="5840582"/>
                <a:ext cx="1130300" cy="512763"/>
                <a:chOff x="11084893" y="4115340"/>
                <a:chExt cx="1130300" cy="512763"/>
              </a:xfrm>
              <a:grpFill/>
            </p:grpSpPr>
            <p:sp>
              <p:nvSpPr>
                <p:cNvPr id="70" name="Freeform 27">
                  <a:extLst>
                    <a:ext uri="{FF2B5EF4-FFF2-40B4-BE49-F238E27FC236}">
                      <a16:creationId xmlns:a16="http://schemas.microsoft.com/office/drawing/2014/main" id="{D5A76B66-B193-49D6-A496-A0A4CEF9BE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84893" y="4285202"/>
                  <a:ext cx="41275" cy="174625"/>
                </a:xfrm>
                <a:custGeom>
                  <a:avLst/>
                  <a:gdLst>
                    <a:gd name="T0" fmla="*/ 6 w 11"/>
                    <a:gd name="T1" fmla="*/ 46 h 46"/>
                    <a:gd name="T2" fmla="*/ 6 w 11"/>
                    <a:gd name="T3" fmla="*/ 46 h 46"/>
                    <a:gd name="T4" fmla="*/ 0 w 11"/>
                    <a:gd name="T5" fmla="*/ 41 h 46"/>
                    <a:gd name="T6" fmla="*/ 0 w 11"/>
                    <a:gd name="T7" fmla="*/ 5 h 46"/>
                    <a:gd name="T8" fmla="*/ 6 w 11"/>
                    <a:gd name="T9" fmla="*/ 0 h 46"/>
                    <a:gd name="T10" fmla="*/ 6 w 11"/>
                    <a:gd name="T11" fmla="*/ 0 h 46"/>
                    <a:gd name="T12" fmla="*/ 11 w 11"/>
                    <a:gd name="T13" fmla="*/ 5 h 46"/>
                    <a:gd name="T14" fmla="*/ 11 w 11"/>
                    <a:gd name="T15" fmla="*/ 41 h 46"/>
                    <a:gd name="T16" fmla="*/ 6 w 11"/>
                    <a:gd name="T17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46">
                      <a:moveTo>
                        <a:pt x="6" y="46"/>
                      </a:moveTo>
                      <a:cubicBezTo>
                        <a:pt x="6" y="46"/>
                        <a:pt x="6" y="46"/>
                        <a:pt x="6" y="46"/>
                      </a:cubicBezTo>
                      <a:cubicBezTo>
                        <a:pt x="3" y="46"/>
                        <a:pt x="0" y="44"/>
                        <a:pt x="0" y="4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9" y="0"/>
                        <a:pt x="11" y="2"/>
                        <a:pt x="11" y="5"/>
                      </a:cubicBezTo>
                      <a:cubicBezTo>
                        <a:pt x="11" y="41"/>
                        <a:pt x="11" y="41"/>
                        <a:pt x="11" y="41"/>
                      </a:cubicBezTo>
                      <a:cubicBezTo>
                        <a:pt x="11" y="44"/>
                        <a:pt x="9" y="46"/>
                        <a:pt x="6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8">
                  <a:extLst>
                    <a:ext uri="{FF2B5EF4-FFF2-40B4-BE49-F238E27FC236}">
                      <a16:creationId xmlns:a16="http://schemas.microsoft.com/office/drawing/2014/main" id="{0FA825F2-DAB5-4790-BA03-E326C1A2A7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67443" y="4210590"/>
                  <a:ext cx="41275" cy="323850"/>
                </a:xfrm>
                <a:custGeom>
                  <a:avLst/>
                  <a:gdLst>
                    <a:gd name="T0" fmla="*/ 5 w 11"/>
                    <a:gd name="T1" fmla="*/ 86 h 86"/>
                    <a:gd name="T2" fmla="*/ 5 w 11"/>
                    <a:gd name="T3" fmla="*/ 86 h 86"/>
                    <a:gd name="T4" fmla="*/ 0 w 11"/>
                    <a:gd name="T5" fmla="*/ 80 h 86"/>
                    <a:gd name="T6" fmla="*/ 0 w 11"/>
                    <a:gd name="T7" fmla="*/ 5 h 86"/>
                    <a:gd name="T8" fmla="*/ 5 w 11"/>
                    <a:gd name="T9" fmla="*/ 0 h 86"/>
                    <a:gd name="T10" fmla="*/ 5 w 11"/>
                    <a:gd name="T11" fmla="*/ 0 h 86"/>
                    <a:gd name="T12" fmla="*/ 11 w 11"/>
                    <a:gd name="T13" fmla="*/ 5 h 86"/>
                    <a:gd name="T14" fmla="*/ 11 w 11"/>
                    <a:gd name="T15" fmla="*/ 80 h 86"/>
                    <a:gd name="T16" fmla="*/ 5 w 11"/>
                    <a:gd name="T17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86">
                      <a:moveTo>
                        <a:pt x="5" y="86"/>
                      </a:moveTo>
                      <a:cubicBezTo>
                        <a:pt x="5" y="86"/>
                        <a:pt x="5" y="86"/>
                        <a:pt x="5" y="86"/>
                      </a:cubicBezTo>
                      <a:cubicBezTo>
                        <a:pt x="3" y="86"/>
                        <a:pt x="0" y="83"/>
                        <a:pt x="0" y="8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1" y="2"/>
                        <a:pt x="11" y="5"/>
                      </a:cubicBezTo>
                      <a:cubicBezTo>
                        <a:pt x="11" y="80"/>
                        <a:pt x="11" y="80"/>
                        <a:pt x="11" y="80"/>
                      </a:cubicBezTo>
                      <a:cubicBezTo>
                        <a:pt x="11" y="83"/>
                        <a:pt x="8" y="86"/>
                        <a:pt x="5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9">
                  <a:extLst>
                    <a:ext uri="{FF2B5EF4-FFF2-40B4-BE49-F238E27FC236}">
                      <a16:creationId xmlns:a16="http://schemas.microsoft.com/office/drawing/2014/main" id="{5F50EF52-5750-47A1-AF62-1ACAEA2904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49993" y="4115340"/>
                  <a:ext cx="41275" cy="512763"/>
                </a:xfrm>
                <a:custGeom>
                  <a:avLst/>
                  <a:gdLst>
                    <a:gd name="T0" fmla="*/ 5 w 11"/>
                    <a:gd name="T1" fmla="*/ 136 h 136"/>
                    <a:gd name="T2" fmla="*/ 5 w 11"/>
                    <a:gd name="T3" fmla="*/ 136 h 136"/>
                    <a:gd name="T4" fmla="*/ 0 w 11"/>
                    <a:gd name="T5" fmla="*/ 131 h 136"/>
                    <a:gd name="T6" fmla="*/ 0 w 11"/>
                    <a:gd name="T7" fmla="*/ 5 h 136"/>
                    <a:gd name="T8" fmla="*/ 5 w 11"/>
                    <a:gd name="T9" fmla="*/ 0 h 136"/>
                    <a:gd name="T10" fmla="*/ 5 w 11"/>
                    <a:gd name="T11" fmla="*/ 0 h 136"/>
                    <a:gd name="T12" fmla="*/ 11 w 11"/>
                    <a:gd name="T13" fmla="*/ 5 h 136"/>
                    <a:gd name="T14" fmla="*/ 11 w 11"/>
                    <a:gd name="T15" fmla="*/ 131 h 136"/>
                    <a:gd name="T16" fmla="*/ 5 w 11"/>
                    <a:gd name="T17" fmla="*/ 136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136">
                      <a:moveTo>
                        <a:pt x="5" y="136"/>
                      </a:moveTo>
                      <a:cubicBezTo>
                        <a:pt x="5" y="136"/>
                        <a:pt x="5" y="136"/>
                        <a:pt x="5" y="136"/>
                      </a:cubicBezTo>
                      <a:cubicBezTo>
                        <a:pt x="2" y="136"/>
                        <a:pt x="0" y="134"/>
                        <a:pt x="0" y="13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1" y="2"/>
                        <a:pt x="11" y="5"/>
                      </a:cubicBezTo>
                      <a:cubicBezTo>
                        <a:pt x="11" y="131"/>
                        <a:pt x="11" y="131"/>
                        <a:pt x="11" y="131"/>
                      </a:cubicBezTo>
                      <a:cubicBezTo>
                        <a:pt x="11" y="134"/>
                        <a:pt x="8" y="136"/>
                        <a:pt x="5" y="1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30">
                  <a:extLst>
                    <a:ext uri="{FF2B5EF4-FFF2-40B4-BE49-F238E27FC236}">
                      <a16:creationId xmlns:a16="http://schemas.microsoft.com/office/drawing/2014/main" id="{5F13299E-62E8-47DC-A402-A27E02252A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34130" y="4270915"/>
                  <a:ext cx="41275" cy="203200"/>
                </a:xfrm>
                <a:custGeom>
                  <a:avLst/>
                  <a:gdLst>
                    <a:gd name="T0" fmla="*/ 5 w 11"/>
                    <a:gd name="T1" fmla="*/ 54 h 54"/>
                    <a:gd name="T2" fmla="*/ 5 w 11"/>
                    <a:gd name="T3" fmla="*/ 54 h 54"/>
                    <a:gd name="T4" fmla="*/ 0 w 11"/>
                    <a:gd name="T5" fmla="*/ 49 h 54"/>
                    <a:gd name="T6" fmla="*/ 0 w 11"/>
                    <a:gd name="T7" fmla="*/ 5 h 54"/>
                    <a:gd name="T8" fmla="*/ 5 w 11"/>
                    <a:gd name="T9" fmla="*/ 0 h 54"/>
                    <a:gd name="T10" fmla="*/ 5 w 11"/>
                    <a:gd name="T11" fmla="*/ 0 h 54"/>
                    <a:gd name="T12" fmla="*/ 11 w 11"/>
                    <a:gd name="T13" fmla="*/ 5 h 54"/>
                    <a:gd name="T14" fmla="*/ 11 w 11"/>
                    <a:gd name="T15" fmla="*/ 49 h 54"/>
                    <a:gd name="T16" fmla="*/ 5 w 11"/>
                    <a:gd name="T17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54">
                      <a:moveTo>
                        <a:pt x="5" y="54"/>
                      </a:moveTo>
                      <a:cubicBezTo>
                        <a:pt x="5" y="54"/>
                        <a:pt x="5" y="54"/>
                        <a:pt x="5" y="54"/>
                      </a:cubicBezTo>
                      <a:cubicBezTo>
                        <a:pt x="2" y="54"/>
                        <a:pt x="0" y="52"/>
                        <a:pt x="0" y="49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1" y="2"/>
                        <a:pt x="11" y="5"/>
                      </a:cubicBezTo>
                      <a:cubicBezTo>
                        <a:pt x="11" y="49"/>
                        <a:pt x="11" y="49"/>
                        <a:pt x="11" y="49"/>
                      </a:cubicBezTo>
                      <a:cubicBezTo>
                        <a:pt x="11" y="52"/>
                        <a:pt x="8" y="54"/>
                        <a:pt x="5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31">
                  <a:extLst>
                    <a:ext uri="{FF2B5EF4-FFF2-40B4-BE49-F238E27FC236}">
                      <a16:creationId xmlns:a16="http://schemas.microsoft.com/office/drawing/2014/main" id="{4AEE1C40-5D2F-4FA8-B8C0-1882B0E91D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16680" y="4210590"/>
                  <a:ext cx="38100" cy="323850"/>
                </a:xfrm>
                <a:custGeom>
                  <a:avLst/>
                  <a:gdLst>
                    <a:gd name="T0" fmla="*/ 5 w 10"/>
                    <a:gd name="T1" fmla="*/ 86 h 86"/>
                    <a:gd name="T2" fmla="*/ 5 w 10"/>
                    <a:gd name="T3" fmla="*/ 86 h 86"/>
                    <a:gd name="T4" fmla="*/ 0 w 10"/>
                    <a:gd name="T5" fmla="*/ 80 h 86"/>
                    <a:gd name="T6" fmla="*/ 0 w 10"/>
                    <a:gd name="T7" fmla="*/ 5 h 86"/>
                    <a:gd name="T8" fmla="*/ 5 w 10"/>
                    <a:gd name="T9" fmla="*/ 0 h 86"/>
                    <a:gd name="T10" fmla="*/ 5 w 10"/>
                    <a:gd name="T11" fmla="*/ 0 h 86"/>
                    <a:gd name="T12" fmla="*/ 10 w 10"/>
                    <a:gd name="T13" fmla="*/ 5 h 86"/>
                    <a:gd name="T14" fmla="*/ 10 w 10"/>
                    <a:gd name="T15" fmla="*/ 80 h 86"/>
                    <a:gd name="T16" fmla="*/ 5 w 10"/>
                    <a:gd name="T17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86">
                      <a:moveTo>
                        <a:pt x="5" y="86"/>
                      </a:moveTo>
                      <a:cubicBezTo>
                        <a:pt x="5" y="86"/>
                        <a:pt x="5" y="86"/>
                        <a:pt x="5" y="86"/>
                      </a:cubicBezTo>
                      <a:cubicBezTo>
                        <a:pt x="2" y="86"/>
                        <a:pt x="0" y="83"/>
                        <a:pt x="0" y="8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0" y="2"/>
                        <a:pt x="10" y="5"/>
                      </a:cubicBezTo>
                      <a:cubicBezTo>
                        <a:pt x="10" y="80"/>
                        <a:pt x="10" y="80"/>
                        <a:pt x="10" y="80"/>
                      </a:cubicBezTo>
                      <a:cubicBezTo>
                        <a:pt x="10" y="83"/>
                        <a:pt x="8" y="86"/>
                        <a:pt x="5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32">
                  <a:extLst>
                    <a:ext uri="{FF2B5EF4-FFF2-40B4-BE49-F238E27FC236}">
                      <a16:creationId xmlns:a16="http://schemas.microsoft.com/office/drawing/2014/main" id="{ADEA5C99-67B4-48CF-9BB4-11914A65DF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99230" y="4301077"/>
                  <a:ext cx="38100" cy="142875"/>
                </a:xfrm>
                <a:custGeom>
                  <a:avLst/>
                  <a:gdLst>
                    <a:gd name="T0" fmla="*/ 5 w 10"/>
                    <a:gd name="T1" fmla="*/ 38 h 38"/>
                    <a:gd name="T2" fmla="*/ 5 w 10"/>
                    <a:gd name="T3" fmla="*/ 38 h 38"/>
                    <a:gd name="T4" fmla="*/ 0 w 10"/>
                    <a:gd name="T5" fmla="*/ 33 h 38"/>
                    <a:gd name="T6" fmla="*/ 0 w 10"/>
                    <a:gd name="T7" fmla="*/ 5 h 38"/>
                    <a:gd name="T8" fmla="*/ 5 w 10"/>
                    <a:gd name="T9" fmla="*/ 0 h 38"/>
                    <a:gd name="T10" fmla="*/ 5 w 10"/>
                    <a:gd name="T11" fmla="*/ 0 h 38"/>
                    <a:gd name="T12" fmla="*/ 10 w 10"/>
                    <a:gd name="T13" fmla="*/ 5 h 38"/>
                    <a:gd name="T14" fmla="*/ 10 w 10"/>
                    <a:gd name="T15" fmla="*/ 33 h 38"/>
                    <a:gd name="T16" fmla="*/ 5 w 10"/>
                    <a:gd name="T17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38">
                      <a:moveTo>
                        <a:pt x="5" y="38"/>
                      </a:moveTo>
                      <a:cubicBezTo>
                        <a:pt x="5" y="38"/>
                        <a:pt x="5" y="38"/>
                        <a:pt x="5" y="38"/>
                      </a:cubicBezTo>
                      <a:cubicBezTo>
                        <a:pt x="2" y="38"/>
                        <a:pt x="0" y="36"/>
                        <a:pt x="0" y="33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0" y="2"/>
                        <a:pt x="10" y="5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36"/>
                        <a:pt x="8" y="38"/>
                        <a:pt x="5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33">
                  <a:extLst>
                    <a:ext uri="{FF2B5EF4-FFF2-40B4-BE49-F238E27FC236}">
                      <a16:creationId xmlns:a16="http://schemas.microsoft.com/office/drawing/2014/main" id="{B200C202-A521-44A5-B25A-F22E69FE89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81780" y="4115340"/>
                  <a:ext cx="38100" cy="512763"/>
                </a:xfrm>
                <a:custGeom>
                  <a:avLst/>
                  <a:gdLst>
                    <a:gd name="T0" fmla="*/ 5 w 10"/>
                    <a:gd name="T1" fmla="*/ 136 h 136"/>
                    <a:gd name="T2" fmla="*/ 5 w 10"/>
                    <a:gd name="T3" fmla="*/ 136 h 136"/>
                    <a:gd name="T4" fmla="*/ 0 w 10"/>
                    <a:gd name="T5" fmla="*/ 131 h 136"/>
                    <a:gd name="T6" fmla="*/ 0 w 10"/>
                    <a:gd name="T7" fmla="*/ 5 h 136"/>
                    <a:gd name="T8" fmla="*/ 5 w 10"/>
                    <a:gd name="T9" fmla="*/ 0 h 136"/>
                    <a:gd name="T10" fmla="*/ 5 w 10"/>
                    <a:gd name="T11" fmla="*/ 0 h 136"/>
                    <a:gd name="T12" fmla="*/ 10 w 10"/>
                    <a:gd name="T13" fmla="*/ 5 h 136"/>
                    <a:gd name="T14" fmla="*/ 10 w 10"/>
                    <a:gd name="T15" fmla="*/ 131 h 136"/>
                    <a:gd name="T16" fmla="*/ 5 w 10"/>
                    <a:gd name="T17" fmla="*/ 136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136">
                      <a:moveTo>
                        <a:pt x="5" y="136"/>
                      </a:moveTo>
                      <a:cubicBezTo>
                        <a:pt x="5" y="136"/>
                        <a:pt x="5" y="136"/>
                        <a:pt x="5" y="136"/>
                      </a:cubicBezTo>
                      <a:cubicBezTo>
                        <a:pt x="2" y="136"/>
                        <a:pt x="0" y="134"/>
                        <a:pt x="0" y="13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0" y="2"/>
                        <a:pt x="10" y="5"/>
                      </a:cubicBezTo>
                      <a:cubicBezTo>
                        <a:pt x="10" y="131"/>
                        <a:pt x="10" y="131"/>
                        <a:pt x="10" y="131"/>
                      </a:cubicBezTo>
                      <a:cubicBezTo>
                        <a:pt x="10" y="134"/>
                        <a:pt x="8" y="136"/>
                        <a:pt x="5" y="1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34">
                  <a:extLst>
                    <a:ext uri="{FF2B5EF4-FFF2-40B4-BE49-F238E27FC236}">
                      <a16:creationId xmlns:a16="http://schemas.microsoft.com/office/drawing/2014/main" id="{176A9CAE-8F5F-456E-983C-728ED200F3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65918" y="4210590"/>
                  <a:ext cx="36512" cy="323850"/>
                </a:xfrm>
                <a:custGeom>
                  <a:avLst/>
                  <a:gdLst>
                    <a:gd name="T0" fmla="*/ 5 w 10"/>
                    <a:gd name="T1" fmla="*/ 86 h 86"/>
                    <a:gd name="T2" fmla="*/ 5 w 10"/>
                    <a:gd name="T3" fmla="*/ 86 h 86"/>
                    <a:gd name="T4" fmla="*/ 0 w 10"/>
                    <a:gd name="T5" fmla="*/ 80 h 86"/>
                    <a:gd name="T6" fmla="*/ 0 w 10"/>
                    <a:gd name="T7" fmla="*/ 5 h 86"/>
                    <a:gd name="T8" fmla="*/ 5 w 10"/>
                    <a:gd name="T9" fmla="*/ 0 h 86"/>
                    <a:gd name="T10" fmla="*/ 5 w 10"/>
                    <a:gd name="T11" fmla="*/ 0 h 86"/>
                    <a:gd name="T12" fmla="*/ 10 w 10"/>
                    <a:gd name="T13" fmla="*/ 5 h 86"/>
                    <a:gd name="T14" fmla="*/ 10 w 10"/>
                    <a:gd name="T15" fmla="*/ 80 h 86"/>
                    <a:gd name="T16" fmla="*/ 5 w 10"/>
                    <a:gd name="T17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86">
                      <a:moveTo>
                        <a:pt x="5" y="86"/>
                      </a:moveTo>
                      <a:cubicBezTo>
                        <a:pt x="5" y="86"/>
                        <a:pt x="5" y="86"/>
                        <a:pt x="5" y="86"/>
                      </a:cubicBezTo>
                      <a:cubicBezTo>
                        <a:pt x="2" y="86"/>
                        <a:pt x="0" y="83"/>
                        <a:pt x="0" y="8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0" y="2"/>
                        <a:pt x="10" y="5"/>
                      </a:cubicBezTo>
                      <a:cubicBezTo>
                        <a:pt x="10" y="80"/>
                        <a:pt x="10" y="80"/>
                        <a:pt x="10" y="80"/>
                      </a:cubicBezTo>
                      <a:cubicBezTo>
                        <a:pt x="10" y="83"/>
                        <a:pt x="8" y="86"/>
                        <a:pt x="5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35">
                  <a:extLst>
                    <a:ext uri="{FF2B5EF4-FFF2-40B4-BE49-F238E27FC236}">
                      <a16:creationId xmlns:a16="http://schemas.microsoft.com/office/drawing/2014/main" id="{CC5FAAA4-415F-4D8C-A504-E4B32361A0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43705" y="4307427"/>
                  <a:ext cx="42862" cy="125413"/>
                </a:xfrm>
                <a:custGeom>
                  <a:avLst/>
                  <a:gdLst>
                    <a:gd name="T0" fmla="*/ 6 w 11"/>
                    <a:gd name="T1" fmla="*/ 33 h 33"/>
                    <a:gd name="T2" fmla="*/ 6 w 11"/>
                    <a:gd name="T3" fmla="*/ 33 h 33"/>
                    <a:gd name="T4" fmla="*/ 0 w 11"/>
                    <a:gd name="T5" fmla="*/ 28 h 33"/>
                    <a:gd name="T6" fmla="*/ 0 w 11"/>
                    <a:gd name="T7" fmla="*/ 6 h 33"/>
                    <a:gd name="T8" fmla="*/ 6 w 11"/>
                    <a:gd name="T9" fmla="*/ 0 h 33"/>
                    <a:gd name="T10" fmla="*/ 6 w 11"/>
                    <a:gd name="T11" fmla="*/ 0 h 33"/>
                    <a:gd name="T12" fmla="*/ 11 w 11"/>
                    <a:gd name="T13" fmla="*/ 6 h 33"/>
                    <a:gd name="T14" fmla="*/ 11 w 11"/>
                    <a:gd name="T15" fmla="*/ 28 h 33"/>
                    <a:gd name="T16" fmla="*/ 6 w 11"/>
                    <a:gd name="T1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33">
                      <a:moveTo>
                        <a:pt x="6" y="33"/>
                      </a:moveTo>
                      <a:cubicBezTo>
                        <a:pt x="6" y="33"/>
                        <a:pt x="6" y="33"/>
                        <a:pt x="6" y="33"/>
                      </a:cubicBezTo>
                      <a:cubicBezTo>
                        <a:pt x="3" y="33"/>
                        <a:pt x="0" y="31"/>
                        <a:pt x="0" y="2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9" y="0"/>
                        <a:pt x="11" y="3"/>
                        <a:pt x="11" y="6"/>
                      </a:cubicBezTo>
                      <a:cubicBezTo>
                        <a:pt x="11" y="28"/>
                        <a:pt x="11" y="28"/>
                        <a:pt x="11" y="28"/>
                      </a:cubicBezTo>
                      <a:cubicBezTo>
                        <a:pt x="11" y="31"/>
                        <a:pt x="9" y="33"/>
                        <a:pt x="6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6">
                  <a:extLst>
                    <a:ext uri="{FF2B5EF4-FFF2-40B4-BE49-F238E27FC236}">
                      <a16:creationId xmlns:a16="http://schemas.microsoft.com/office/drawing/2014/main" id="{2EEF2BC7-3F52-4BFD-B554-417507759C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27843" y="4285202"/>
                  <a:ext cx="41275" cy="174625"/>
                </a:xfrm>
                <a:custGeom>
                  <a:avLst/>
                  <a:gdLst>
                    <a:gd name="T0" fmla="*/ 6 w 11"/>
                    <a:gd name="T1" fmla="*/ 46 h 46"/>
                    <a:gd name="T2" fmla="*/ 6 w 11"/>
                    <a:gd name="T3" fmla="*/ 46 h 46"/>
                    <a:gd name="T4" fmla="*/ 0 w 11"/>
                    <a:gd name="T5" fmla="*/ 41 h 46"/>
                    <a:gd name="T6" fmla="*/ 0 w 11"/>
                    <a:gd name="T7" fmla="*/ 5 h 46"/>
                    <a:gd name="T8" fmla="*/ 6 w 11"/>
                    <a:gd name="T9" fmla="*/ 0 h 46"/>
                    <a:gd name="T10" fmla="*/ 6 w 11"/>
                    <a:gd name="T11" fmla="*/ 0 h 46"/>
                    <a:gd name="T12" fmla="*/ 11 w 11"/>
                    <a:gd name="T13" fmla="*/ 5 h 46"/>
                    <a:gd name="T14" fmla="*/ 11 w 11"/>
                    <a:gd name="T15" fmla="*/ 41 h 46"/>
                    <a:gd name="T16" fmla="*/ 6 w 11"/>
                    <a:gd name="T17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46">
                      <a:moveTo>
                        <a:pt x="6" y="46"/>
                      </a:moveTo>
                      <a:cubicBezTo>
                        <a:pt x="6" y="46"/>
                        <a:pt x="6" y="46"/>
                        <a:pt x="6" y="46"/>
                      </a:cubicBezTo>
                      <a:cubicBezTo>
                        <a:pt x="3" y="46"/>
                        <a:pt x="0" y="44"/>
                        <a:pt x="0" y="4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9" y="0"/>
                        <a:pt x="11" y="2"/>
                        <a:pt x="11" y="5"/>
                      </a:cubicBezTo>
                      <a:cubicBezTo>
                        <a:pt x="11" y="41"/>
                        <a:pt x="11" y="41"/>
                        <a:pt x="11" y="41"/>
                      </a:cubicBezTo>
                      <a:cubicBezTo>
                        <a:pt x="11" y="44"/>
                        <a:pt x="9" y="46"/>
                        <a:pt x="6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37">
                  <a:extLst>
                    <a:ext uri="{FF2B5EF4-FFF2-40B4-BE49-F238E27FC236}">
                      <a16:creationId xmlns:a16="http://schemas.microsoft.com/office/drawing/2014/main" id="{9402A619-0ECA-40E4-A0A5-F5211DBCE8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10393" y="4175665"/>
                  <a:ext cx="41275" cy="392113"/>
                </a:xfrm>
                <a:custGeom>
                  <a:avLst/>
                  <a:gdLst>
                    <a:gd name="T0" fmla="*/ 6 w 11"/>
                    <a:gd name="T1" fmla="*/ 104 h 104"/>
                    <a:gd name="T2" fmla="*/ 6 w 11"/>
                    <a:gd name="T3" fmla="*/ 104 h 104"/>
                    <a:gd name="T4" fmla="*/ 0 w 11"/>
                    <a:gd name="T5" fmla="*/ 99 h 104"/>
                    <a:gd name="T6" fmla="*/ 0 w 11"/>
                    <a:gd name="T7" fmla="*/ 5 h 104"/>
                    <a:gd name="T8" fmla="*/ 6 w 11"/>
                    <a:gd name="T9" fmla="*/ 0 h 104"/>
                    <a:gd name="T10" fmla="*/ 6 w 11"/>
                    <a:gd name="T11" fmla="*/ 0 h 104"/>
                    <a:gd name="T12" fmla="*/ 11 w 11"/>
                    <a:gd name="T13" fmla="*/ 5 h 104"/>
                    <a:gd name="T14" fmla="*/ 11 w 11"/>
                    <a:gd name="T15" fmla="*/ 99 h 104"/>
                    <a:gd name="T16" fmla="*/ 6 w 11"/>
                    <a:gd name="T17" fmla="*/ 104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104">
                      <a:moveTo>
                        <a:pt x="6" y="104"/>
                      </a:moveTo>
                      <a:cubicBezTo>
                        <a:pt x="6" y="104"/>
                        <a:pt x="6" y="104"/>
                        <a:pt x="6" y="104"/>
                      </a:cubicBezTo>
                      <a:cubicBezTo>
                        <a:pt x="3" y="104"/>
                        <a:pt x="0" y="102"/>
                        <a:pt x="0" y="99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8" y="0"/>
                        <a:pt x="11" y="2"/>
                        <a:pt x="11" y="5"/>
                      </a:cubicBezTo>
                      <a:cubicBezTo>
                        <a:pt x="11" y="99"/>
                        <a:pt x="11" y="99"/>
                        <a:pt x="11" y="99"/>
                      </a:cubicBezTo>
                      <a:cubicBezTo>
                        <a:pt x="11" y="102"/>
                        <a:pt x="8" y="104"/>
                        <a:pt x="6" y="10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38">
                  <a:extLst>
                    <a:ext uri="{FF2B5EF4-FFF2-40B4-BE49-F238E27FC236}">
                      <a16:creationId xmlns:a16="http://schemas.microsoft.com/office/drawing/2014/main" id="{17E9732D-BA16-4867-80F0-5710A46787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92943" y="4232815"/>
                  <a:ext cx="41275" cy="279400"/>
                </a:xfrm>
                <a:custGeom>
                  <a:avLst/>
                  <a:gdLst>
                    <a:gd name="T0" fmla="*/ 5 w 11"/>
                    <a:gd name="T1" fmla="*/ 74 h 74"/>
                    <a:gd name="T2" fmla="*/ 5 w 11"/>
                    <a:gd name="T3" fmla="*/ 74 h 74"/>
                    <a:gd name="T4" fmla="*/ 0 w 11"/>
                    <a:gd name="T5" fmla="*/ 69 h 74"/>
                    <a:gd name="T6" fmla="*/ 0 w 11"/>
                    <a:gd name="T7" fmla="*/ 5 h 74"/>
                    <a:gd name="T8" fmla="*/ 5 w 11"/>
                    <a:gd name="T9" fmla="*/ 0 h 74"/>
                    <a:gd name="T10" fmla="*/ 5 w 11"/>
                    <a:gd name="T11" fmla="*/ 0 h 74"/>
                    <a:gd name="T12" fmla="*/ 11 w 11"/>
                    <a:gd name="T13" fmla="*/ 5 h 74"/>
                    <a:gd name="T14" fmla="*/ 11 w 11"/>
                    <a:gd name="T15" fmla="*/ 69 h 74"/>
                    <a:gd name="T16" fmla="*/ 5 w 11"/>
                    <a:gd name="T17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74">
                      <a:moveTo>
                        <a:pt x="5" y="74"/>
                      </a:moveTo>
                      <a:cubicBezTo>
                        <a:pt x="5" y="74"/>
                        <a:pt x="5" y="74"/>
                        <a:pt x="5" y="74"/>
                      </a:cubicBezTo>
                      <a:cubicBezTo>
                        <a:pt x="3" y="74"/>
                        <a:pt x="0" y="72"/>
                        <a:pt x="0" y="69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1" y="2"/>
                        <a:pt x="11" y="5"/>
                      </a:cubicBezTo>
                      <a:cubicBezTo>
                        <a:pt x="11" y="69"/>
                        <a:pt x="11" y="69"/>
                        <a:pt x="11" y="69"/>
                      </a:cubicBezTo>
                      <a:cubicBezTo>
                        <a:pt x="11" y="72"/>
                        <a:pt x="8" y="74"/>
                        <a:pt x="5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39">
                  <a:extLst>
                    <a:ext uri="{FF2B5EF4-FFF2-40B4-BE49-F238E27FC236}">
                      <a16:creationId xmlns:a16="http://schemas.microsoft.com/office/drawing/2014/main" id="{CA7A40B1-E6B7-4B34-AC0D-439E3E26EF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75493" y="4307427"/>
                  <a:ext cx="42862" cy="125413"/>
                </a:xfrm>
                <a:custGeom>
                  <a:avLst/>
                  <a:gdLst>
                    <a:gd name="T0" fmla="*/ 5 w 11"/>
                    <a:gd name="T1" fmla="*/ 33 h 33"/>
                    <a:gd name="T2" fmla="*/ 5 w 11"/>
                    <a:gd name="T3" fmla="*/ 33 h 33"/>
                    <a:gd name="T4" fmla="*/ 0 w 11"/>
                    <a:gd name="T5" fmla="*/ 28 h 33"/>
                    <a:gd name="T6" fmla="*/ 0 w 11"/>
                    <a:gd name="T7" fmla="*/ 6 h 33"/>
                    <a:gd name="T8" fmla="*/ 5 w 11"/>
                    <a:gd name="T9" fmla="*/ 0 h 33"/>
                    <a:gd name="T10" fmla="*/ 5 w 11"/>
                    <a:gd name="T11" fmla="*/ 0 h 33"/>
                    <a:gd name="T12" fmla="*/ 11 w 11"/>
                    <a:gd name="T13" fmla="*/ 6 h 33"/>
                    <a:gd name="T14" fmla="*/ 11 w 11"/>
                    <a:gd name="T15" fmla="*/ 28 h 33"/>
                    <a:gd name="T16" fmla="*/ 5 w 11"/>
                    <a:gd name="T1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33">
                      <a:moveTo>
                        <a:pt x="5" y="33"/>
                      </a:moveTo>
                      <a:cubicBezTo>
                        <a:pt x="5" y="33"/>
                        <a:pt x="5" y="33"/>
                        <a:pt x="5" y="33"/>
                      </a:cubicBezTo>
                      <a:cubicBezTo>
                        <a:pt x="2" y="33"/>
                        <a:pt x="0" y="31"/>
                        <a:pt x="0" y="2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1" y="3"/>
                        <a:pt x="11" y="6"/>
                      </a:cubicBezTo>
                      <a:cubicBezTo>
                        <a:pt x="11" y="28"/>
                        <a:pt x="11" y="28"/>
                        <a:pt x="11" y="28"/>
                      </a:cubicBezTo>
                      <a:cubicBezTo>
                        <a:pt x="11" y="31"/>
                        <a:pt x="8" y="33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40">
                  <a:extLst>
                    <a:ext uri="{FF2B5EF4-FFF2-40B4-BE49-F238E27FC236}">
                      <a16:creationId xmlns:a16="http://schemas.microsoft.com/office/drawing/2014/main" id="{2E4BA0F0-FF7D-4A31-8A89-4AC666FE16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73918" y="4259802"/>
                  <a:ext cx="41275" cy="225425"/>
                </a:xfrm>
                <a:custGeom>
                  <a:avLst/>
                  <a:gdLst>
                    <a:gd name="T0" fmla="*/ 5 w 11"/>
                    <a:gd name="T1" fmla="*/ 60 h 60"/>
                    <a:gd name="T2" fmla="*/ 5 w 11"/>
                    <a:gd name="T3" fmla="*/ 60 h 60"/>
                    <a:gd name="T4" fmla="*/ 0 w 11"/>
                    <a:gd name="T5" fmla="*/ 54 h 60"/>
                    <a:gd name="T6" fmla="*/ 0 w 11"/>
                    <a:gd name="T7" fmla="*/ 5 h 60"/>
                    <a:gd name="T8" fmla="*/ 5 w 11"/>
                    <a:gd name="T9" fmla="*/ 0 h 60"/>
                    <a:gd name="T10" fmla="*/ 5 w 11"/>
                    <a:gd name="T11" fmla="*/ 0 h 60"/>
                    <a:gd name="T12" fmla="*/ 11 w 11"/>
                    <a:gd name="T13" fmla="*/ 5 h 60"/>
                    <a:gd name="T14" fmla="*/ 11 w 11"/>
                    <a:gd name="T15" fmla="*/ 54 h 60"/>
                    <a:gd name="T16" fmla="*/ 5 w 11"/>
                    <a:gd name="T17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60">
                      <a:moveTo>
                        <a:pt x="5" y="60"/>
                      </a:moveTo>
                      <a:cubicBezTo>
                        <a:pt x="5" y="60"/>
                        <a:pt x="5" y="60"/>
                        <a:pt x="5" y="60"/>
                      </a:cubicBezTo>
                      <a:cubicBezTo>
                        <a:pt x="2" y="60"/>
                        <a:pt x="0" y="57"/>
                        <a:pt x="0" y="5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1" y="2"/>
                        <a:pt x="11" y="5"/>
                      </a:cubicBezTo>
                      <a:cubicBezTo>
                        <a:pt x="11" y="54"/>
                        <a:pt x="11" y="54"/>
                        <a:pt x="11" y="54"/>
                      </a:cubicBezTo>
                      <a:cubicBezTo>
                        <a:pt x="11" y="57"/>
                        <a:pt x="8" y="60"/>
                        <a:pt x="5" y="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C5D92C60-8025-470A-BAD9-06D2A178A78C}"/>
                  </a:ext>
                </a:extLst>
              </p:cNvPr>
              <p:cNvGrpSpPr/>
              <p:nvPr/>
            </p:nvGrpSpPr>
            <p:grpSpPr>
              <a:xfrm>
                <a:off x="3045848" y="5840582"/>
                <a:ext cx="1130300" cy="512763"/>
                <a:chOff x="11084893" y="4115340"/>
                <a:chExt cx="1130300" cy="512763"/>
              </a:xfrm>
              <a:grpFill/>
            </p:grpSpPr>
            <p:sp>
              <p:nvSpPr>
                <p:cNvPr id="56" name="Freeform 27">
                  <a:extLst>
                    <a:ext uri="{FF2B5EF4-FFF2-40B4-BE49-F238E27FC236}">
                      <a16:creationId xmlns:a16="http://schemas.microsoft.com/office/drawing/2014/main" id="{88D9E948-0494-4CAF-866B-7048FD2DDE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84893" y="4285202"/>
                  <a:ext cx="41275" cy="174625"/>
                </a:xfrm>
                <a:custGeom>
                  <a:avLst/>
                  <a:gdLst>
                    <a:gd name="T0" fmla="*/ 6 w 11"/>
                    <a:gd name="T1" fmla="*/ 46 h 46"/>
                    <a:gd name="T2" fmla="*/ 6 w 11"/>
                    <a:gd name="T3" fmla="*/ 46 h 46"/>
                    <a:gd name="T4" fmla="*/ 0 w 11"/>
                    <a:gd name="T5" fmla="*/ 41 h 46"/>
                    <a:gd name="T6" fmla="*/ 0 w 11"/>
                    <a:gd name="T7" fmla="*/ 5 h 46"/>
                    <a:gd name="T8" fmla="*/ 6 w 11"/>
                    <a:gd name="T9" fmla="*/ 0 h 46"/>
                    <a:gd name="T10" fmla="*/ 6 w 11"/>
                    <a:gd name="T11" fmla="*/ 0 h 46"/>
                    <a:gd name="T12" fmla="*/ 11 w 11"/>
                    <a:gd name="T13" fmla="*/ 5 h 46"/>
                    <a:gd name="T14" fmla="*/ 11 w 11"/>
                    <a:gd name="T15" fmla="*/ 41 h 46"/>
                    <a:gd name="T16" fmla="*/ 6 w 11"/>
                    <a:gd name="T17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46">
                      <a:moveTo>
                        <a:pt x="6" y="46"/>
                      </a:moveTo>
                      <a:cubicBezTo>
                        <a:pt x="6" y="46"/>
                        <a:pt x="6" y="46"/>
                        <a:pt x="6" y="46"/>
                      </a:cubicBezTo>
                      <a:cubicBezTo>
                        <a:pt x="3" y="46"/>
                        <a:pt x="0" y="44"/>
                        <a:pt x="0" y="4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9" y="0"/>
                        <a:pt x="11" y="2"/>
                        <a:pt x="11" y="5"/>
                      </a:cubicBezTo>
                      <a:cubicBezTo>
                        <a:pt x="11" y="41"/>
                        <a:pt x="11" y="41"/>
                        <a:pt x="11" y="41"/>
                      </a:cubicBezTo>
                      <a:cubicBezTo>
                        <a:pt x="11" y="44"/>
                        <a:pt x="9" y="46"/>
                        <a:pt x="6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8">
                  <a:extLst>
                    <a:ext uri="{FF2B5EF4-FFF2-40B4-BE49-F238E27FC236}">
                      <a16:creationId xmlns:a16="http://schemas.microsoft.com/office/drawing/2014/main" id="{7CD8CE44-F875-4F06-90B8-073572A87E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67443" y="4210590"/>
                  <a:ext cx="41275" cy="323850"/>
                </a:xfrm>
                <a:custGeom>
                  <a:avLst/>
                  <a:gdLst>
                    <a:gd name="T0" fmla="*/ 5 w 11"/>
                    <a:gd name="T1" fmla="*/ 86 h 86"/>
                    <a:gd name="T2" fmla="*/ 5 w 11"/>
                    <a:gd name="T3" fmla="*/ 86 h 86"/>
                    <a:gd name="T4" fmla="*/ 0 w 11"/>
                    <a:gd name="T5" fmla="*/ 80 h 86"/>
                    <a:gd name="T6" fmla="*/ 0 w 11"/>
                    <a:gd name="T7" fmla="*/ 5 h 86"/>
                    <a:gd name="T8" fmla="*/ 5 w 11"/>
                    <a:gd name="T9" fmla="*/ 0 h 86"/>
                    <a:gd name="T10" fmla="*/ 5 w 11"/>
                    <a:gd name="T11" fmla="*/ 0 h 86"/>
                    <a:gd name="T12" fmla="*/ 11 w 11"/>
                    <a:gd name="T13" fmla="*/ 5 h 86"/>
                    <a:gd name="T14" fmla="*/ 11 w 11"/>
                    <a:gd name="T15" fmla="*/ 80 h 86"/>
                    <a:gd name="T16" fmla="*/ 5 w 11"/>
                    <a:gd name="T17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86">
                      <a:moveTo>
                        <a:pt x="5" y="86"/>
                      </a:moveTo>
                      <a:cubicBezTo>
                        <a:pt x="5" y="86"/>
                        <a:pt x="5" y="86"/>
                        <a:pt x="5" y="86"/>
                      </a:cubicBezTo>
                      <a:cubicBezTo>
                        <a:pt x="3" y="86"/>
                        <a:pt x="0" y="83"/>
                        <a:pt x="0" y="8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1" y="2"/>
                        <a:pt x="11" y="5"/>
                      </a:cubicBezTo>
                      <a:cubicBezTo>
                        <a:pt x="11" y="80"/>
                        <a:pt x="11" y="80"/>
                        <a:pt x="11" y="80"/>
                      </a:cubicBezTo>
                      <a:cubicBezTo>
                        <a:pt x="11" y="83"/>
                        <a:pt x="8" y="86"/>
                        <a:pt x="5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9">
                  <a:extLst>
                    <a:ext uri="{FF2B5EF4-FFF2-40B4-BE49-F238E27FC236}">
                      <a16:creationId xmlns:a16="http://schemas.microsoft.com/office/drawing/2014/main" id="{E4C2FD96-792D-419D-82BE-2F2C01C28F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49993" y="4115340"/>
                  <a:ext cx="41275" cy="512763"/>
                </a:xfrm>
                <a:custGeom>
                  <a:avLst/>
                  <a:gdLst>
                    <a:gd name="T0" fmla="*/ 5 w 11"/>
                    <a:gd name="T1" fmla="*/ 136 h 136"/>
                    <a:gd name="T2" fmla="*/ 5 w 11"/>
                    <a:gd name="T3" fmla="*/ 136 h 136"/>
                    <a:gd name="T4" fmla="*/ 0 w 11"/>
                    <a:gd name="T5" fmla="*/ 131 h 136"/>
                    <a:gd name="T6" fmla="*/ 0 w 11"/>
                    <a:gd name="T7" fmla="*/ 5 h 136"/>
                    <a:gd name="T8" fmla="*/ 5 w 11"/>
                    <a:gd name="T9" fmla="*/ 0 h 136"/>
                    <a:gd name="T10" fmla="*/ 5 w 11"/>
                    <a:gd name="T11" fmla="*/ 0 h 136"/>
                    <a:gd name="T12" fmla="*/ 11 w 11"/>
                    <a:gd name="T13" fmla="*/ 5 h 136"/>
                    <a:gd name="T14" fmla="*/ 11 w 11"/>
                    <a:gd name="T15" fmla="*/ 131 h 136"/>
                    <a:gd name="T16" fmla="*/ 5 w 11"/>
                    <a:gd name="T17" fmla="*/ 136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136">
                      <a:moveTo>
                        <a:pt x="5" y="136"/>
                      </a:moveTo>
                      <a:cubicBezTo>
                        <a:pt x="5" y="136"/>
                        <a:pt x="5" y="136"/>
                        <a:pt x="5" y="136"/>
                      </a:cubicBezTo>
                      <a:cubicBezTo>
                        <a:pt x="2" y="136"/>
                        <a:pt x="0" y="134"/>
                        <a:pt x="0" y="13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1" y="2"/>
                        <a:pt x="11" y="5"/>
                      </a:cubicBezTo>
                      <a:cubicBezTo>
                        <a:pt x="11" y="131"/>
                        <a:pt x="11" y="131"/>
                        <a:pt x="11" y="131"/>
                      </a:cubicBezTo>
                      <a:cubicBezTo>
                        <a:pt x="11" y="134"/>
                        <a:pt x="8" y="136"/>
                        <a:pt x="5" y="1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30">
                  <a:extLst>
                    <a:ext uri="{FF2B5EF4-FFF2-40B4-BE49-F238E27FC236}">
                      <a16:creationId xmlns:a16="http://schemas.microsoft.com/office/drawing/2014/main" id="{4D2F7B03-F54C-445C-81BE-FE31900445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34130" y="4270915"/>
                  <a:ext cx="41275" cy="203200"/>
                </a:xfrm>
                <a:custGeom>
                  <a:avLst/>
                  <a:gdLst>
                    <a:gd name="T0" fmla="*/ 5 w 11"/>
                    <a:gd name="T1" fmla="*/ 54 h 54"/>
                    <a:gd name="T2" fmla="*/ 5 w 11"/>
                    <a:gd name="T3" fmla="*/ 54 h 54"/>
                    <a:gd name="T4" fmla="*/ 0 w 11"/>
                    <a:gd name="T5" fmla="*/ 49 h 54"/>
                    <a:gd name="T6" fmla="*/ 0 w 11"/>
                    <a:gd name="T7" fmla="*/ 5 h 54"/>
                    <a:gd name="T8" fmla="*/ 5 w 11"/>
                    <a:gd name="T9" fmla="*/ 0 h 54"/>
                    <a:gd name="T10" fmla="*/ 5 w 11"/>
                    <a:gd name="T11" fmla="*/ 0 h 54"/>
                    <a:gd name="T12" fmla="*/ 11 w 11"/>
                    <a:gd name="T13" fmla="*/ 5 h 54"/>
                    <a:gd name="T14" fmla="*/ 11 w 11"/>
                    <a:gd name="T15" fmla="*/ 49 h 54"/>
                    <a:gd name="T16" fmla="*/ 5 w 11"/>
                    <a:gd name="T17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54">
                      <a:moveTo>
                        <a:pt x="5" y="54"/>
                      </a:moveTo>
                      <a:cubicBezTo>
                        <a:pt x="5" y="54"/>
                        <a:pt x="5" y="54"/>
                        <a:pt x="5" y="54"/>
                      </a:cubicBezTo>
                      <a:cubicBezTo>
                        <a:pt x="2" y="54"/>
                        <a:pt x="0" y="52"/>
                        <a:pt x="0" y="49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1" y="2"/>
                        <a:pt x="11" y="5"/>
                      </a:cubicBezTo>
                      <a:cubicBezTo>
                        <a:pt x="11" y="49"/>
                        <a:pt x="11" y="49"/>
                        <a:pt x="11" y="49"/>
                      </a:cubicBezTo>
                      <a:cubicBezTo>
                        <a:pt x="11" y="52"/>
                        <a:pt x="8" y="54"/>
                        <a:pt x="5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31">
                  <a:extLst>
                    <a:ext uri="{FF2B5EF4-FFF2-40B4-BE49-F238E27FC236}">
                      <a16:creationId xmlns:a16="http://schemas.microsoft.com/office/drawing/2014/main" id="{69B8EA76-9F34-4BA2-83D0-56C3B088DE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16680" y="4210590"/>
                  <a:ext cx="38100" cy="323850"/>
                </a:xfrm>
                <a:custGeom>
                  <a:avLst/>
                  <a:gdLst>
                    <a:gd name="T0" fmla="*/ 5 w 10"/>
                    <a:gd name="T1" fmla="*/ 86 h 86"/>
                    <a:gd name="T2" fmla="*/ 5 w 10"/>
                    <a:gd name="T3" fmla="*/ 86 h 86"/>
                    <a:gd name="T4" fmla="*/ 0 w 10"/>
                    <a:gd name="T5" fmla="*/ 80 h 86"/>
                    <a:gd name="T6" fmla="*/ 0 w 10"/>
                    <a:gd name="T7" fmla="*/ 5 h 86"/>
                    <a:gd name="T8" fmla="*/ 5 w 10"/>
                    <a:gd name="T9" fmla="*/ 0 h 86"/>
                    <a:gd name="T10" fmla="*/ 5 w 10"/>
                    <a:gd name="T11" fmla="*/ 0 h 86"/>
                    <a:gd name="T12" fmla="*/ 10 w 10"/>
                    <a:gd name="T13" fmla="*/ 5 h 86"/>
                    <a:gd name="T14" fmla="*/ 10 w 10"/>
                    <a:gd name="T15" fmla="*/ 80 h 86"/>
                    <a:gd name="T16" fmla="*/ 5 w 10"/>
                    <a:gd name="T17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86">
                      <a:moveTo>
                        <a:pt x="5" y="86"/>
                      </a:moveTo>
                      <a:cubicBezTo>
                        <a:pt x="5" y="86"/>
                        <a:pt x="5" y="86"/>
                        <a:pt x="5" y="86"/>
                      </a:cubicBezTo>
                      <a:cubicBezTo>
                        <a:pt x="2" y="86"/>
                        <a:pt x="0" y="83"/>
                        <a:pt x="0" y="8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0" y="2"/>
                        <a:pt x="10" y="5"/>
                      </a:cubicBezTo>
                      <a:cubicBezTo>
                        <a:pt x="10" y="80"/>
                        <a:pt x="10" y="80"/>
                        <a:pt x="10" y="80"/>
                      </a:cubicBezTo>
                      <a:cubicBezTo>
                        <a:pt x="10" y="83"/>
                        <a:pt x="8" y="86"/>
                        <a:pt x="5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32">
                  <a:extLst>
                    <a:ext uri="{FF2B5EF4-FFF2-40B4-BE49-F238E27FC236}">
                      <a16:creationId xmlns:a16="http://schemas.microsoft.com/office/drawing/2014/main" id="{7D1DF122-54F3-4386-ABF7-2C6670D61F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99230" y="4301077"/>
                  <a:ext cx="38100" cy="142875"/>
                </a:xfrm>
                <a:custGeom>
                  <a:avLst/>
                  <a:gdLst>
                    <a:gd name="T0" fmla="*/ 5 w 10"/>
                    <a:gd name="T1" fmla="*/ 38 h 38"/>
                    <a:gd name="T2" fmla="*/ 5 w 10"/>
                    <a:gd name="T3" fmla="*/ 38 h 38"/>
                    <a:gd name="T4" fmla="*/ 0 w 10"/>
                    <a:gd name="T5" fmla="*/ 33 h 38"/>
                    <a:gd name="T6" fmla="*/ 0 w 10"/>
                    <a:gd name="T7" fmla="*/ 5 h 38"/>
                    <a:gd name="T8" fmla="*/ 5 w 10"/>
                    <a:gd name="T9" fmla="*/ 0 h 38"/>
                    <a:gd name="T10" fmla="*/ 5 w 10"/>
                    <a:gd name="T11" fmla="*/ 0 h 38"/>
                    <a:gd name="T12" fmla="*/ 10 w 10"/>
                    <a:gd name="T13" fmla="*/ 5 h 38"/>
                    <a:gd name="T14" fmla="*/ 10 w 10"/>
                    <a:gd name="T15" fmla="*/ 33 h 38"/>
                    <a:gd name="T16" fmla="*/ 5 w 10"/>
                    <a:gd name="T17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38">
                      <a:moveTo>
                        <a:pt x="5" y="38"/>
                      </a:moveTo>
                      <a:cubicBezTo>
                        <a:pt x="5" y="38"/>
                        <a:pt x="5" y="38"/>
                        <a:pt x="5" y="38"/>
                      </a:cubicBezTo>
                      <a:cubicBezTo>
                        <a:pt x="2" y="38"/>
                        <a:pt x="0" y="36"/>
                        <a:pt x="0" y="33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0" y="2"/>
                        <a:pt x="10" y="5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36"/>
                        <a:pt x="8" y="38"/>
                        <a:pt x="5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33">
                  <a:extLst>
                    <a:ext uri="{FF2B5EF4-FFF2-40B4-BE49-F238E27FC236}">
                      <a16:creationId xmlns:a16="http://schemas.microsoft.com/office/drawing/2014/main" id="{DDFE4231-5B72-4947-AFC1-68B7F7958C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81780" y="4115340"/>
                  <a:ext cx="38100" cy="512763"/>
                </a:xfrm>
                <a:custGeom>
                  <a:avLst/>
                  <a:gdLst>
                    <a:gd name="T0" fmla="*/ 5 w 10"/>
                    <a:gd name="T1" fmla="*/ 136 h 136"/>
                    <a:gd name="T2" fmla="*/ 5 w 10"/>
                    <a:gd name="T3" fmla="*/ 136 h 136"/>
                    <a:gd name="T4" fmla="*/ 0 w 10"/>
                    <a:gd name="T5" fmla="*/ 131 h 136"/>
                    <a:gd name="T6" fmla="*/ 0 w 10"/>
                    <a:gd name="T7" fmla="*/ 5 h 136"/>
                    <a:gd name="T8" fmla="*/ 5 w 10"/>
                    <a:gd name="T9" fmla="*/ 0 h 136"/>
                    <a:gd name="T10" fmla="*/ 5 w 10"/>
                    <a:gd name="T11" fmla="*/ 0 h 136"/>
                    <a:gd name="T12" fmla="*/ 10 w 10"/>
                    <a:gd name="T13" fmla="*/ 5 h 136"/>
                    <a:gd name="T14" fmla="*/ 10 w 10"/>
                    <a:gd name="T15" fmla="*/ 131 h 136"/>
                    <a:gd name="T16" fmla="*/ 5 w 10"/>
                    <a:gd name="T17" fmla="*/ 136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136">
                      <a:moveTo>
                        <a:pt x="5" y="136"/>
                      </a:moveTo>
                      <a:cubicBezTo>
                        <a:pt x="5" y="136"/>
                        <a:pt x="5" y="136"/>
                        <a:pt x="5" y="136"/>
                      </a:cubicBezTo>
                      <a:cubicBezTo>
                        <a:pt x="2" y="136"/>
                        <a:pt x="0" y="134"/>
                        <a:pt x="0" y="13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0" y="2"/>
                        <a:pt x="10" y="5"/>
                      </a:cubicBezTo>
                      <a:cubicBezTo>
                        <a:pt x="10" y="131"/>
                        <a:pt x="10" y="131"/>
                        <a:pt x="10" y="131"/>
                      </a:cubicBezTo>
                      <a:cubicBezTo>
                        <a:pt x="10" y="134"/>
                        <a:pt x="8" y="136"/>
                        <a:pt x="5" y="1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4">
                  <a:extLst>
                    <a:ext uri="{FF2B5EF4-FFF2-40B4-BE49-F238E27FC236}">
                      <a16:creationId xmlns:a16="http://schemas.microsoft.com/office/drawing/2014/main" id="{F427D3AB-43F1-4811-B7C3-970CD869F7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65918" y="4210590"/>
                  <a:ext cx="36512" cy="323850"/>
                </a:xfrm>
                <a:custGeom>
                  <a:avLst/>
                  <a:gdLst>
                    <a:gd name="T0" fmla="*/ 5 w 10"/>
                    <a:gd name="T1" fmla="*/ 86 h 86"/>
                    <a:gd name="T2" fmla="*/ 5 w 10"/>
                    <a:gd name="T3" fmla="*/ 86 h 86"/>
                    <a:gd name="T4" fmla="*/ 0 w 10"/>
                    <a:gd name="T5" fmla="*/ 80 h 86"/>
                    <a:gd name="T6" fmla="*/ 0 w 10"/>
                    <a:gd name="T7" fmla="*/ 5 h 86"/>
                    <a:gd name="T8" fmla="*/ 5 w 10"/>
                    <a:gd name="T9" fmla="*/ 0 h 86"/>
                    <a:gd name="T10" fmla="*/ 5 w 10"/>
                    <a:gd name="T11" fmla="*/ 0 h 86"/>
                    <a:gd name="T12" fmla="*/ 10 w 10"/>
                    <a:gd name="T13" fmla="*/ 5 h 86"/>
                    <a:gd name="T14" fmla="*/ 10 w 10"/>
                    <a:gd name="T15" fmla="*/ 80 h 86"/>
                    <a:gd name="T16" fmla="*/ 5 w 10"/>
                    <a:gd name="T17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86">
                      <a:moveTo>
                        <a:pt x="5" y="86"/>
                      </a:moveTo>
                      <a:cubicBezTo>
                        <a:pt x="5" y="86"/>
                        <a:pt x="5" y="86"/>
                        <a:pt x="5" y="86"/>
                      </a:cubicBezTo>
                      <a:cubicBezTo>
                        <a:pt x="2" y="86"/>
                        <a:pt x="0" y="83"/>
                        <a:pt x="0" y="8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0" y="2"/>
                        <a:pt x="10" y="5"/>
                      </a:cubicBezTo>
                      <a:cubicBezTo>
                        <a:pt x="10" y="80"/>
                        <a:pt x="10" y="80"/>
                        <a:pt x="10" y="80"/>
                      </a:cubicBezTo>
                      <a:cubicBezTo>
                        <a:pt x="10" y="83"/>
                        <a:pt x="8" y="86"/>
                        <a:pt x="5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5">
                  <a:extLst>
                    <a:ext uri="{FF2B5EF4-FFF2-40B4-BE49-F238E27FC236}">
                      <a16:creationId xmlns:a16="http://schemas.microsoft.com/office/drawing/2014/main" id="{63886152-30F2-4F6D-9313-CE53630416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43705" y="4307427"/>
                  <a:ext cx="42862" cy="125413"/>
                </a:xfrm>
                <a:custGeom>
                  <a:avLst/>
                  <a:gdLst>
                    <a:gd name="T0" fmla="*/ 6 w 11"/>
                    <a:gd name="T1" fmla="*/ 33 h 33"/>
                    <a:gd name="T2" fmla="*/ 6 w 11"/>
                    <a:gd name="T3" fmla="*/ 33 h 33"/>
                    <a:gd name="T4" fmla="*/ 0 w 11"/>
                    <a:gd name="T5" fmla="*/ 28 h 33"/>
                    <a:gd name="T6" fmla="*/ 0 w 11"/>
                    <a:gd name="T7" fmla="*/ 6 h 33"/>
                    <a:gd name="T8" fmla="*/ 6 w 11"/>
                    <a:gd name="T9" fmla="*/ 0 h 33"/>
                    <a:gd name="T10" fmla="*/ 6 w 11"/>
                    <a:gd name="T11" fmla="*/ 0 h 33"/>
                    <a:gd name="T12" fmla="*/ 11 w 11"/>
                    <a:gd name="T13" fmla="*/ 6 h 33"/>
                    <a:gd name="T14" fmla="*/ 11 w 11"/>
                    <a:gd name="T15" fmla="*/ 28 h 33"/>
                    <a:gd name="T16" fmla="*/ 6 w 11"/>
                    <a:gd name="T1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33">
                      <a:moveTo>
                        <a:pt x="6" y="33"/>
                      </a:moveTo>
                      <a:cubicBezTo>
                        <a:pt x="6" y="33"/>
                        <a:pt x="6" y="33"/>
                        <a:pt x="6" y="33"/>
                      </a:cubicBezTo>
                      <a:cubicBezTo>
                        <a:pt x="3" y="33"/>
                        <a:pt x="0" y="31"/>
                        <a:pt x="0" y="2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9" y="0"/>
                        <a:pt x="11" y="3"/>
                        <a:pt x="11" y="6"/>
                      </a:cubicBezTo>
                      <a:cubicBezTo>
                        <a:pt x="11" y="28"/>
                        <a:pt x="11" y="28"/>
                        <a:pt x="11" y="28"/>
                      </a:cubicBezTo>
                      <a:cubicBezTo>
                        <a:pt x="11" y="31"/>
                        <a:pt x="9" y="33"/>
                        <a:pt x="6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6">
                  <a:extLst>
                    <a:ext uri="{FF2B5EF4-FFF2-40B4-BE49-F238E27FC236}">
                      <a16:creationId xmlns:a16="http://schemas.microsoft.com/office/drawing/2014/main" id="{12E478DA-CCAB-4159-9E5D-9D47BDFDC9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27843" y="4285202"/>
                  <a:ext cx="41275" cy="174625"/>
                </a:xfrm>
                <a:custGeom>
                  <a:avLst/>
                  <a:gdLst>
                    <a:gd name="T0" fmla="*/ 6 w 11"/>
                    <a:gd name="T1" fmla="*/ 46 h 46"/>
                    <a:gd name="T2" fmla="*/ 6 w 11"/>
                    <a:gd name="T3" fmla="*/ 46 h 46"/>
                    <a:gd name="T4" fmla="*/ 0 w 11"/>
                    <a:gd name="T5" fmla="*/ 41 h 46"/>
                    <a:gd name="T6" fmla="*/ 0 w 11"/>
                    <a:gd name="T7" fmla="*/ 5 h 46"/>
                    <a:gd name="T8" fmla="*/ 6 w 11"/>
                    <a:gd name="T9" fmla="*/ 0 h 46"/>
                    <a:gd name="T10" fmla="*/ 6 w 11"/>
                    <a:gd name="T11" fmla="*/ 0 h 46"/>
                    <a:gd name="T12" fmla="*/ 11 w 11"/>
                    <a:gd name="T13" fmla="*/ 5 h 46"/>
                    <a:gd name="T14" fmla="*/ 11 w 11"/>
                    <a:gd name="T15" fmla="*/ 41 h 46"/>
                    <a:gd name="T16" fmla="*/ 6 w 11"/>
                    <a:gd name="T17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46">
                      <a:moveTo>
                        <a:pt x="6" y="46"/>
                      </a:moveTo>
                      <a:cubicBezTo>
                        <a:pt x="6" y="46"/>
                        <a:pt x="6" y="46"/>
                        <a:pt x="6" y="46"/>
                      </a:cubicBezTo>
                      <a:cubicBezTo>
                        <a:pt x="3" y="46"/>
                        <a:pt x="0" y="44"/>
                        <a:pt x="0" y="4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9" y="0"/>
                        <a:pt x="11" y="2"/>
                        <a:pt x="11" y="5"/>
                      </a:cubicBezTo>
                      <a:cubicBezTo>
                        <a:pt x="11" y="41"/>
                        <a:pt x="11" y="41"/>
                        <a:pt x="11" y="41"/>
                      </a:cubicBezTo>
                      <a:cubicBezTo>
                        <a:pt x="11" y="44"/>
                        <a:pt x="9" y="46"/>
                        <a:pt x="6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7">
                  <a:extLst>
                    <a:ext uri="{FF2B5EF4-FFF2-40B4-BE49-F238E27FC236}">
                      <a16:creationId xmlns:a16="http://schemas.microsoft.com/office/drawing/2014/main" id="{195168A1-F6FD-40DE-8EE7-0F70BA0379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10393" y="4175665"/>
                  <a:ext cx="41275" cy="392113"/>
                </a:xfrm>
                <a:custGeom>
                  <a:avLst/>
                  <a:gdLst>
                    <a:gd name="T0" fmla="*/ 6 w 11"/>
                    <a:gd name="T1" fmla="*/ 104 h 104"/>
                    <a:gd name="T2" fmla="*/ 6 w 11"/>
                    <a:gd name="T3" fmla="*/ 104 h 104"/>
                    <a:gd name="T4" fmla="*/ 0 w 11"/>
                    <a:gd name="T5" fmla="*/ 99 h 104"/>
                    <a:gd name="T6" fmla="*/ 0 w 11"/>
                    <a:gd name="T7" fmla="*/ 5 h 104"/>
                    <a:gd name="T8" fmla="*/ 6 w 11"/>
                    <a:gd name="T9" fmla="*/ 0 h 104"/>
                    <a:gd name="T10" fmla="*/ 6 w 11"/>
                    <a:gd name="T11" fmla="*/ 0 h 104"/>
                    <a:gd name="T12" fmla="*/ 11 w 11"/>
                    <a:gd name="T13" fmla="*/ 5 h 104"/>
                    <a:gd name="T14" fmla="*/ 11 w 11"/>
                    <a:gd name="T15" fmla="*/ 99 h 104"/>
                    <a:gd name="T16" fmla="*/ 6 w 11"/>
                    <a:gd name="T17" fmla="*/ 104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104">
                      <a:moveTo>
                        <a:pt x="6" y="104"/>
                      </a:moveTo>
                      <a:cubicBezTo>
                        <a:pt x="6" y="104"/>
                        <a:pt x="6" y="104"/>
                        <a:pt x="6" y="104"/>
                      </a:cubicBezTo>
                      <a:cubicBezTo>
                        <a:pt x="3" y="104"/>
                        <a:pt x="0" y="102"/>
                        <a:pt x="0" y="99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8" y="0"/>
                        <a:pt x="11" y="2"/>
                        <a:pt x="11" y="5"/>
                      </a:cubicBezTo>
                      <a:cubicBezTo>
                        <a:pt x="11" y="99"/>
                        <a:pt x="11" y="99"/>
                        <a:pt x="11" y="99"/>
                      </a:cubicBezTo>
                      <a:cubicBezTo>
                        <a:pt x="11" y="102"/>
                        <a:pt x="8" y="104"/>
                        <a:pt x="6" y="10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8">
                  <a:extLst>
                    <a:ext uri="{FF2B5EF4-FFF2-40B4-BE49-F238E27FC236}">
                      <a16:creationId xmlns:a16="http://schemas.microsoft.com/office/drawing/2014/main" id="{E9830D65-D3F9-4553-8077-DA6C9AEDE6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92943" y="4232815"/>
                  <a:ext cx="41275" cy="279400"/>
                </a:xfrm>
                <a:custGeom>
                  <a:avLst/>
                  <a:gdLst>
                    <a:gd name="T0" fmla="*/ 5 w 11"/>
                    <a:gd name="T1" fmla="*/ 74 h 74"/>
                    <a:gd name="T2" fmla="*/ 5 w 11"/>
                    <a:gd name="T3" fmla="*/ 74 h 74"/>
                    <a:gd name="T4" fmla="*/ 0 w 11"/>
                    <a:gd name="T5" fmla="*/ 69 h 74"/>
                    <a:gd name="T6" fmla="*/ 0 w 11"/>
                    <a:gd name="T7" fmla="*/ 5 h 74"/>
                    <a:gd name="T8" fmla="*/ 5 w 11"/>
                    <a:gd name="T9" fmla="*/ 0 h 74"/>
                    <a:gd name="T10" fmla="*/ 5 w 11"/>
                    <a:gd name="T11" fmla="*/ 0 h 74"/>
                    <a:gd name="T12" fmla="*/ 11 w 11"/>
                    <a:gd name="T13" fmla="*/ 5 h 74"/>
                    <a:gd name="T14" fmla="*/ 11 w 11"/>
                    <a:gd name="T15" fmla="*/ 69 h 74"/>
                    <a:gd name="T16" fmla="*/ 5 w 11"/>
                    <a:gd name="T17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74">
                      <a:moveTo>
                        <a:pt x="5" y="74"/>
                      </a:moveTo>
                      <a:cubicBezTo>
                        <a:pt x="5" y="74"/>
                        <a:pt x="5" y="74"/>
                        <a:pt x="5" y="74"/>
                      </a:cubicBezTo>
                      <a:cubicBezTo>
                        <a:pt x="3" y="74"/>
                        <a:pt x="0" y="72"/>
                        <a:pt x="0" y="69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1" y="2"/>
                        <a:pt x="11" y="5"/>
                      </a:cubicBezTo>
                      <a:cubicBezTo>
                        <a:pt x="11" y="69"/>
                        <a:pt x="11" y="69"/>
                        <a:pt x="11" y="69"/>
                      </a:cubicBezTo>
                      <a:cubicBezTo>
                        <a:pt x="11" y="72"/>
                        <a:pt x="8" y="74"/>
                        <a:pt x="5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9">
                  <a:extLst>
                    <a:ext uri="{FF2B5EF4-FFF2-40B4-BE49-F238E27FC236}">
                      <a16:creationId xmlns:a16="http://schemas.microsoft.com/office/drawing/2014/main" id="{23A218C8-462B-4806-8149-68EC28DC9B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75493" y="4307427"/>
                  <a:ext cx="42862" cy="125413"/>
                </a:xfrm>
                <a:custGeom>
                  <a:avLst/>
                  <a:gdLst>
                    <a:gd name="T0" fmla="*/ 5 w 11"/>
                    <a:gd name="T1" fmla="*/ 33 h 33"/>
                    <a:gd name="T2" fmla="*/ 5 w 11"/>
                    <a:gd name="T3" fmla="*/ 33 h 33"/>
                    <a:gd name="T4" fmla="*/ 0 w 11"/>
                    <a:gd name="T5" fmla="*/ 28 h 33"/>
                    <a:gd name="T6" fmla="*/ 0 w 11"/>
                    <a:gd name="T7" fmla="*/ 6 h 33"/>
                    <a:gd name="T8" fmla="*/ 5 w 11"/>
                    <a:gd name="T9" fmla="*/ 0 h 33"/>
                    <a:gd name="T10" fmla="*/ 5 w 11"/>
                    <a:gd name="T11" fmla="*/ 0 h 33"/>
                    <a:gd name="T12" fmla="*/ 11 w 11"/>
                    <a:gd name="T13" fmla="*/ 6 h 33"/>
                    <a:gd name="T14" fmla="*/ 11 w 11"/>
                    <a:gd name="T15" fmla="*/ 28 h 33"/>
                    <a:gd name="T16" fmla="*/ 5 w 11"/>
                    <a:gd name="T1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33">
                      <a:moveTo>
                        <a:pt x="5" y="33"/>
                      </a:moveTo>
                      <a:cubicBezTo>
                        <a:pt x="5" y="33"/>
                        <a:pt x="5" y="33"/>
                        <a:pt x="5" y="33"/>
                      </a:cubicBezTo>
                      <a:cubicBezTo>
                        <a:pt x="2" y="33"/>
                        <a:pt x="0" y="31"/>
                        <a:pt x="0" y="2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1" y="3"/>
                        <a:pt x="11" y="6"/>
                      </a:cubicBezTo>
                      <a:cubicBezTo>
                        <a:pt x="11" y="28"/>
                        <a:pt x="11" y="28"/>
                        <a:pt x="11" y="28"/>
                      </a:cubicBezTo>
                      <a:cubicBezTo>
                        <a:pt x="11" y="31"/>
                        <a:pt x="8" y="33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40">
                  <a:extLst>
                    <a:ext uri="{FF2B5EF4-FFF2-40B4-BE49-F238E27FC236}">
                      <a16:creationId xmlns:a16="http://schemas.microsoft.com/office/drawing/2014/main" id="{8CE840B3-2FBB-44AB-A047-7FBA7AE34E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73918" y="4259802"/>
                  <a:ext cx="41275" cy="225425"/>
                </a:xfrm>
                <a:custGeom>
                  <a:avLst/>
                  <a:gdLst>
                    <a:gd name="T0" fmla="*/ 5 w 11"/>
                    <a:gd name="T1" fmla="*/ 60 h 60"/>
                    <a:gd name="T2" fmla="*/ 5 w 11"/>
                    <a:gd name="T3" fmla="*/ 60 h 60"/>
                    <a:gd name="T4" fmla="*/ 0 w 11"/>
                    <a:gd name="T5" fmla="*/ 54 h 60"/>
                    <a:gd name="T6" fmla="*/ 0 w 11"/>
                    <a:gd name="T7" fmla="*/ 5 h 60"/>
                    <a:gd name="T8" fmla="*/ 5 w 11"/>
                    <a:gd name="T9" fmla="*/ 0 h 60"/>
                    <a:gd name="T10" fmla="*/ 5 w 11"/>
                    <a:gd name="T11" fmla="*/ 0 h 60"/>
                    <a:gd name="T12" fmla="*/ 11 w 11"/>
                    <a:gd name="T13" fmla="*/ 5 h 60"/>
                    <a:gd name="T14" fmla="*/ 11 w 11"/>
                    <a:gd name="T15" fmla="*/ 54 h 60"/>
                    <a:gd name="T16" fmla="*/ 5 w 11"/>
                    <a:gd name="T17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60">
                      <a:moveTo>
                        <a:pt x="5" y="60"/>
                      </a:moveTo>
                      <a:cubicBezTo>
                        <a:pt x="5" y="60"/>
                        <a:pt x="5" y="60"/>
                        <a:pt x="5" y="60"/>
                      </a:cubicBezTo>
                      <a:cubicBezTo>
                        <a:pt x="2" y="60"/>
                        <a:pt x="0" y="57"/>
                        <a:pt x="0" y="5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1" y="2"/>
                        <a:pt x="11" y="5"/>
                      </a:cubicBezTo>
                      <a:cubicBezTo>
                        <a:pt x="11" y="54"/>
                        <a:pt x="11" y="54"/>
                        <a:pt x="11" y="54"/>
                      </a:cubicBezTo>
                      <a:cubicBezTo>
                        <a:pt x="11" y="57"/>
                        <a:pt x="8" y="60"/>
                        <a:pt x="5" y="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2E9E7B6D-8E39-46F4-A54C-7DF94422D595}"/>
                  </a:ext>
                </a:extLst>
              </p:cNvPr>
              <p:cNvGrpSpPr/>
              <p:nvPr/>
            </p:nvGrpSpPr>
            <p:grpSpPr>
              <a:xfrm>
                <a:off x="4272764" y="5840582"/>
                <a:ext cx="1130300" cy="512763"/>
                <a:chOff x="11084893" y="4115340"/>
                <a:chExt cx="1130300" cy="512763"/>
              </a:xfrm>
              <a:grpFill/>
            </p:grpSpPr>
            <p:sp>
              <p:nvSpPr>
                <p:cNvPr id="42" name="Freeform 27">
                  <a:extLst>
                    <a:ext uri="{FF2B5EF4-FFF2-40B4-BE49-F238E27FC236}">
                      <a16:creationId xmlns:a16="http://schemas.microsoft.com/office/drawing/2014/main" id="{1E36B356-D544-4CA8-9270-88DD16DF8A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84893" y="4285202"/>
                  <a:ext cx="41275" cy="174625"/>
                </a:xfrm>
                <a:custGeom>
                  <a:avLst/>
                  <a:gdLst>
                    <a:gd name="T0" fmla="*/ 6 w 11"/>
                    <a:gd name="T1" fmla="*/ 46 h 46"/>
                    <a:gd name="T2" fmla="*/ 6 w 11"/>
                    <a:gd name="T3" fmla="*/ 46 h 46"/>
                    <a:gd name="T4" fmla="*/ 0 w 11"/>
                    <a:gd name="T5" fmla="*/ 41 h 46"/>
                    <a:gd name="T6" fmla="*/ 0 w 11"/>
                    <a:gd name="T7" fmla="*/ 5 h 46"/>
                    <a:gd name="T8" fmla="*/ 6 w 11"/>
                    <a:gd name="T9" fmla="*/ 0 h 46"/>
                    <a:gd name="T10" fmla="*/ 6 w 11"/>
                    <a:gd name="T11" fmla="*/ 0 h 46"/>
                    <a:gd name="T12" fmla="*/ 11 w 11"/>
                    <a:gd name="T13" fmla="*/ 5 h 46"/>
                    <a:gd name="T14" fmla="*/ 11 w 11"/>
                    <a:gd name="T15" fmla="*/ 41 h 46"/>
                    <a:gd name="T16" fmla="*/ 6 w 11"/>
                    <a:gd name="T17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46">
                      <a:moveTo>
                        <a:pt x="6" y="46"/>
                      </a:moveTo>
                      <a:cubicBezTo>
                        <a:pt x="6" y="46"/>
                        <a:pt x="6" y="46"/>
                        <a:pt x="6" y="46"/>
                      </a:cubicBezTo>
                      <a:cubicBezTo>
                        <a:pt x="3" y="46"/>
                        <a:pt x="0" y="44"/>
                        <a:pt x="0" y="4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9" y="0"/>
                        <a:pt x="11" y="2"/>
                        <a:pt x="11" y="5"/>
                      </a:cubicBezTo>
                      <a:cubicBezTo>
                        <a:pt x="11" y="41"/>
                        <a:pt x="11" y="41"/>
                        <a:pt x="11" y="41"/>
                      </a:cubicBezTo>
                      <a:cubicBezTo>
                        <a:pt x="11" y="44"/>
                        <a:pt x="9" y="46"/>
                        <a:pt x="6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28">
                  <a:extLst>
                    <a:ext uri="{FF2B5EF4-FFF2-40B4-BE49-F238E27FC236}">
                      <a16:creationId xmlns:a16="http://schemas.microsoft.com/office/drawing/2014/main" id="{D7C8E2DC-AFEF-4477-84BC-A3E1682B1C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67443" y="4210590"/>
                  <a:ext cx="41275" cy="323850"/>
                </a:xfrm>
                <a:custGeom>
                  <a:avLst/>
                  <a:gdLst>
                    <a:gd name="T0" fmla="*/ 5 w 11"/>
                    <a:gd name="T1" fmla="*/ 86 h 86"/>
                    <a:gd name="T2" fmla="*/ 5 w 11"/>
                    <a:gd name="T3" fmla="*/ 86 h 86"/>
                    <a:gd name="T4" fmla="*/ 0 w 11"/>
                    <a:gd name="T5" fmla="*/ 80 h 86"/>
                    <a:gd name="T6" fmla="*/ 0 w 11"/>
                    <a:gd name="T7" fmla="*/ 5 h 86"/>
                    <a:gd name="T8" fmla="*/ 5 w 11"/>
                    <a:gd name="T9" fmla="*/ 0 h 86"/>
                    <a:gd name="T10" fmla="*/ 5 w 11"/>
                    <a:gd name="T11" fmla="*/ 0 h 86"/>
                    <a:gd name="T12" fmla="*/ 11 w 11"/>
                    <a:gd name="T13" fmla="*/ 5 h 86"/>
                    <a:gd name="T14" fmla="*/ 11 w 11"/>
                    <a:gd name="T15" fmla="*/ 80 h 86"/>
                    <a:gd name="T16" fmla="*/ 5 w 11"/>
                    <a:gd name="T17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86">
                      <a:moveTo>
                        <a:pt x="5" y="86"/>
                      </a:moveTo>
                      <a:cubicBezTo>
                        <a:pt x="5" y="86"/>
                        <a:pt x="5" y="86"/>
                        <a:pt x="5" y="86"/>
                      </a:cubicBezTo>
                      <a:cubicBezTo>
                        <a:pt x="3" y="86"/>
                        <a:pt x="0" y="83"/>
                        <a:pt x="0" y="8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1" y="2"/>
                        <a:pt x="11" y="5"/>
                      </a:cubicBezTo>
                      <a:cubicBezTo>
                        <a:pt x="11" y="80"/>
                        <a:pt x="11" y="80"/>
                        <a:pt x="11" y="80"/>
                      </a:cubicBezTo>
                      <a:cubicBezTo>
                        <a:pt x="11" y="83"/>
                        <a:pt x="8" y="86"/>
                        <a:pt x="5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29">
                  <a:extLst>
                    <a:ext uri="{FF2B5EF4-FFF2-40B4-BE49-F238E27FC236}">
                      <a16:creationId xmlns:a16="http://schemas.microsoft.com/office/drawing/2014/main" id="{C7D146E1-9811-4786-84A4-BC20493D79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49993" y="4115340"/>
                  <a:ext cx="41275" cy="512763"/>
                </a:xfrm>
                <a:custGeom>
                  <a:avLst/>
                  <a:gdLst>
                    <a:gd name="T0" fmla="*/ 5 w 11"/>
                    <a:gd name="T1" fmla="*/ 136 h 136"/>
                    <a:gd name="T2" fmla="*/ 5 w 11"/>
                    <a:gd name="T3" fmla="*/ 136 h 136"/>
                    <a:gd name="T4" fmla="*/ 0 w 11"/>
                    <a:gd name="T5" fmla="*/ 131 h 136"/>
                    <a:gd name="T6" fmla="*/ 0 w 11"/>
                    <a:gd name="T7" fmla="*/ 5 h 136"/>
                    <a:gd name="T8" fmla="*/ 5 w 11"/>
                    <a:gd name="T9" fmla="*/ 0 h 136"/>
                    <a:gd name="T10" fmla="*/ 5 w 11"/>
                    <a:gd name="T11" fmla="*/ 0 h 136"/>
                    <a:gd name="T12" fmla="*/ 11 w 11"/>
                    <a:gd name="T13" fmla="*/ 5 h 136"/>
                    <a:gd name="T14" fmla="*/ 11 w 11"/>
                    <a:gd name="T15" fmla="*/ 131 h 136"/>
                    <a:gd name="T16" fmla="*/ 5 w 11"/>
                    <a:gd name="T17" fmla="*/ 136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136">
                      <a:moveTo>
                        <a:pt x="5" y="136"/>
                      </a:moveTo>
                      <a:cubicBezTo>
                        <a:pt x="5" y="136"/>
                        <a:pt x="5" y="136"/>
                        <a:pt x="5" y="136"/>
                      </a:cubicBezTo>
                      <a:cubicBezTo>
                        <a:pt x="2" y="136"/>
                        <a:pt x="0" y="134"/>
                        <a:pt x="0" y="13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1" y="2"/>
                        <a:pt x="11" y="5"/>
                      </a:cubicBezTo>
                      <a:cubicBezTo>
                        <a:pt x="11" y="131"/>
                        <a:pt x="11" y="131"/>
                        <a:pt x="11" y="131"/>
                      </a:cubicBezTo>
                      <a:cubicBezTo>
                        <a:pt x="11" y="134"/>
                        <a:pt x="8" y="136"/>
                        <a:pt x="5" y="1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30">
                  <a:extLst>
                    <a:ext uri="{FF2B5EF4-FFF2-40B4-BE49-F238E27FC236}">
                      <a16:creationId xmlns:a16="http://schemas.microsoft.com/office/drawing/2014/main" id="{3B09C673-5EA1-4207-9799-B23565C1D5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34130" y="4270915"/>
                  <a:ext cx="41275" cy="203200"/>
                </a:xfrm>
                <a:custGeom>
                  <a:avLst/>
                  <a:gdLst>
                    <a:gd name="T0" fmla="*/ 5 w 11"/>
                    <a:gd name="T1" fmla="*/ 54 h 54"/>
                    <a:gd name="T2" fmla="*/ 5 w 11"/>
                    <a:gd name="T3" fmla="*/ 54 h 54"/>
                    <a:gd name="T4" fmla="*/ 0 w 11"/>
                    <a:gd name="T5" fmla="*/ 49 h 54"/>
                    <a:gd name="T6" fmla="*/ 0 w 11"/>
                    <a:gd name="T7" fmla="*/ 5 h 54"/>
                    <a:gd name="T8" fmla="*/ 5 w 11"/>
                    <a:gd name="T9" fmla="*/ 0 h 54"/>
                    <a:gd name="T10" fmla="*/ 5 w 11"/>
                    <a:gd name="T11" fmla="*/ 0 h 54"/>
                    <a:gd name="T12" fmla="*/ 11 w 11"/>
                    <a:gd name="T13" fmla="*/ 5 h 54"/>
                    <a:gd name="T14" fmla="*/ 11 w 11"/>
                    <a:gd name="T15" fmla="*/ 49 h 54"/>
                    <a:gd name="T16" fmla="*/ 5 w 11"/>
                    <a:gd name="T17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54">
                      <a:moveTo>
                        <a:pt x="5" y="54"/>
                      </a:moveTo>
                      <a:cubicBezTo>
                        <a:pt x="5" y="54"/>
                        <a:pt x="5" y="54"/>
                        <a:pt x="5" y="54"/>
                      </a:cubicBezTo>
                      <a:cubicBezTo>
                        <a:pt x="2" y="54"/>
                        <a:pt x="0" y="52"/>
                        <a:pt x="0" y="49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1" y="2"/>
                        <a:pt x="11" y="5"/>
                      </a:cubicBezTo>
                      <a:cubicBezTo>
                        <a:pt x="11" y="49"/>
                        <a:pt x="11" y="49"/>
                        <a:pt x="11" y="49"/>
                      </a:cubicBezTo>
                      <a:cubicBezTo>
                        <a:pt x="11" y="52"/>
                        <a:pt x="8" y="54"/>
                        <a:pt x="5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31">
                  <a:extLst>
                    <a:ext uri="{FF2B5EF4-FFF2-40B4-BE49-F238E27FC236}">
                      <a16:creationId xmlns:a16="http://schemas.microsoft.com/office/drawing/2014/main" id="{CAF8DB4D-FE4A-46A8-B235-A1C6476259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16680" y="4210590"/>
                  <a:ext cx="38100" cy="323850"/>
                </a:xfrm>
                <a:custGeom>
                  <a:avLst/>
                  <a:gdLst>
                    <a:gd name="T0" fmla="*/ 5 w 10"/>
                    <a:gd name="T1" fmla="*/ 86 h 86"/>
                    <a:gd name="T2" fmla="*/ 5 w 10"/>
                    <a:gd name="T3" fmla="*/ 86 h 86"/>
                    <a:gd name="T4" fmla="*/ 0 w 10"/>
                    <a:gd name="T5" fmla="*/ 80 h 86"/>
                    <a:gd name="T6" fmla="*/ 0 w 10"/>
                    <a:gd name="T7" fmla="*/ 5 h 86"/>
                    <a:gd name="T8" fmla="*/ 5 w 10"/>
                    <a:gd name="T9" fmla="*/ 0 h 86"/>
                    <a:gd name="T10" fmla="*/ 5 w 10"/>
                    <a:gd name="T11" fmla="*/ 0 h 86"/>
                    <a:gd name="T12" fmla="*/ 10 w 10"/>
                    <a:gd name="T13" fmla="*/ 5 h 86"/>
                    <a:gd name="T14" fmla="*/ 10 w 10"/>
                    <a:gd name="T15" fmla="*/ 80 h 86"/>
                    <a:gd name="T16" fmla="*/ 5 w 10"/>
                    <a:gd name="T17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86">
                      <a:moveTo>
                        <a:pt x="5" y="86"/>
                      </a:moveTo>
                      <a:cubicBezTo>
                        <a:pt x="5" y="86"/>
                        <a:pt x="5" y="86"/>
                        <a:pt x="5" y="86"/>
                      </a:cubicBezTo>
                      <a:cubicBezTo>
                        <a:pt x="2" y="86"/>
                        <a:pt x="0" y="83"/>
                        <a:pt x="0" y="8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0" y="2"/>
                        <a:pt x="10" y="5"/>
                      </a:cubicBezTo>
                      <a:cubicBezTo>
                        <a:pt x="10" y="80"/>
                        <a:pt x="10" y="80"/>
                        <a:pt x="10" y="80"/>
                      </a:cubicBezTo>
                      <a:cubicBezTo>
                        <a:pt x="10" y="83"/>
                        <a:pt x="8" y="86"/>
                        <a:pt x="5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32">
                  <a:extLst>
                    <a:ext uri="{FF2B5EF4-FFF2-40B4-BE49-F238E27FC236}">
                      <a16:creationId xmlns:a16="http://schemas.microsoft.com/office/drawing/2014/main" id="{5DFB60C2-CF17-4CB3-B93E-6C817252A9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99230" y="4301077"/>
                  <a:ext cx="38100" cy="142875"/>
                </a:xfrm>
                <a:custGeom>
                  <a:avLst/>
                  <a:gdLst>
                    <a:gd name="T0" fmla="*/ 5 w 10"/>
                    <a:gd name="T1" fmla="*/ 38 h 38"/>
                    <a:gd name="T2" fmla="*/ 5 w 10"/>
                    <a:gd name="T3" fmla="*/ 38 h 38"/>
                    <a:gd name="T4" fmla="*/ 0 w 10"/>
                    <a:gd name="T5" fmla="*/ 33 h 38"/>
                    <a:gd name="T6" fmla="*/ 0 w 10"/>
                    <a:gd name="T7" fmla="*/ 5 h 38"/>
                    <a:gd name="T8" fmla="*/ 5 w 10"/>
                    <a:gd name="T9" fmla="*/ 0 h 38"/>
                    <a:gd name="T10" fmla="*/ 5 w 10"/>
                    <a:gd name="T11" fmla="*/ 0 h 38"/>
                    <a:gd name="T12" fmla="*/ 10 w 10"/>
                    <a:gd name="T13" fmla="*/ 5 h 38"/>
                    <a:gd name="T14" fmla="*/ 10 w 10"/>
                    <a:gd name="T15" fmla="*/ 33 h 38"/>
                    <a:gd name="T16" fmla="*/ 5 w 10"/>
                    <a:gd name="T17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38">
                      <a:moveTo>
                        <a:pt x="5" y="38"/>
                      </a:moveTo>
                      <a:cubicBezTo>
                        <a:pt x="5" y="38"/>
                        <a:pt x="5" y="38"/>
                        <a:pt x="5" y="38"/>
                      </a:cubicBezTo>
                      <a:cubicBezTo>
                        <a:pt x="2" y="38"/>
                        <a:pt x="0" y="36"/>
                        <a:pt x="0" y="33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0" y="2"/>
                        <a:pt x="10" y="5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36"/>
                        <a:pt x="8" y="38"/>
                        <a:pt x="5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33">
                  <a:extLst>
                    <a:ext uri="{FF2B5EF4-FFF2-40B4-BE49-F238E27FC236}">
                      <a16:creationId xmlns:a16="http://schemas.microsoft.com/office/drawing/2014/main" id="{B3C4F93B-1EFB-40D1-93FF-4D9FBC105B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81780" y="4115340"/>
                  <a:ext cx="38100" cy="512763"/>
                </a:xfrm>
                <a:custGeom>
                  <a:avLst/>
                  <a:gdLst>
                    <a:gd name="T0" fmla="*/ 5 w 10"/>
                    <a:gd name="T1" fmla="*/ 136 h 136"/>
                    <a:gd name="T2" fmla="*/ 5 w 10"/>
                    <a:gd name="T3" fmla="*/ 136 h 136"/>
                    <a:gd name="T4" fmla="*/ 0 w 10"/>
                    <a:gd name="T5" fmla="*/ 131 h 136"/>
                    <a:gd name="T6" fmla="*/ 0 w 10"/>
                    <a:gd name="T7" fmla="*/ 5 h 136"/>
                    <a:gd name="T8" fmla="*/ 5 w 10"/>
                    <a:gd name="T9" fmla="*/ 0 h 136"/>
                    <a:gd name="T10" fmla="*/ 5 w 10"/>
                    <a:gd name="T11" fmla="*/ 0 h 136"/>
                    <a:gd name="T12" fmla="*/ 10 w 10"/>
                    <a:gd name="T13" fmla="*/ 5 h 136"/>
                    <a:gd name="T14" fmla="*/ 10 w 10"/>
                    <a:gd name="T15" fmla="*/ 131 h 136"/>
                    <a:gd name="T16" fmla="*/ 5 w 10"/>
                    <a:gd name="T17" fmla="*/ 136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136">
                      <a:moveTo>
                        <a:pt x="5" y="136"/>
                      </a:moveTo>
                      <a:cubicBezTo>
                        <a:pt x="5" y="136"/>
                        <a:pt x="5" y="136"/>
                        <a:pt x="5" y="136"/>
                      </a:cubicBezTo>
                      <a:cubicBezTo>
                        <a:pt x="2" y="136"/>
                        <a:pt x="0" y="134"/>
                        <a:pt x="0" y="13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0" y="2"/>
                        <a:pt x="10" y="5"/>
                      </a:cubicBezTo>
                      <a:cubicBezTo>
                        <a:pt x="10" y="131"/>
                        <a:pt x="10" y="131"/>
                        <a:pt x="10" y="131"/>
                      </a:cubicBezTo>
                      <a:cubicBezTo>
                        <a:pt x="10" y="134"/>
                        <a:pt x="8" y="136"/>
                        <a:pt x="5" y="1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34">
                  <a:extLst>
                    <a:ext uri="{FF2B5EF4-FFF2-40B4-BE49-F238E27FC236}">
                      <a16:creationId xmlns:a16="http://schemas.microsoft.com/office/drawing/2014/main" id="{3D43C650-5FAD-45EB-AE0A-4A6DD201E7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65918" y="4210590"/>
                  <a:ext cx="36512" cy="323850"/>
                </a:xfrm>
                <a:custGeom>
                  <a:avLst/>
                  <a:gdLst>
                    <a:gd name="T0" fmla="*/ 5 w 10"/>
                    <a:gd name="T1" fmla="*/ 86 h 86"/>
                    <a:gd name="T2" fmla="*/ 5 w 10"/>
                    <a:gd name="T3" fmla="*/ 86 h 86"/>
                    <a:gd name="T4" fmla="*/ 0 w 10"/>
                    <a:gd name="T5" fmla="*/ 80 h 86"/>
                    <a:gd name="T6" fmla="*/ 0 w 10"/>
                    <a:gd name="T7" fmla="*/ 5 h 86"/>
                    <a:gd name="T8" fmla="*/ 5 w 10"/>
                    <a:gd name="T9" fmla="*/ 0 h 86"/>
                    <a:gd name="T10" fmla="*/ 5 w 10"/>
                    <a:gd name="T11" fmla="*/ 0 h 86"/>
                    <a:gd name="T12" fmla="*/ 10 w 10"/>
                    <a:gd name="T13" fmla="*/ 5 h 86"/>
                    <a:gd name="T14" fmla="*/ 10 w 10"/>
                    <a:gd name="T15" fmla="*/ 80 h 86"/>
                    <a:gd name="T16" fmla="*/ 5 w 10"/>
                    <a:gd name="T17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86">
                      <a:moveTo>
                        <a:pt x="5" y="86"/>
                      </a:moveTo>
                      <a:cubicBezTo>
                        <a:pt x="5" y="86"/>
                        <a:pt x="5" y="86"/>
                        <a:pt x="5" y="86"/>
                      </a:cubicBezTo>
                      <a:cubicBezTo>
                        <a:pt x="2" y="86"/>
                        <a:pt x="0" y="83"/>
                        <a:pt x="0" y="8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0" y="2"/>
                        <a:pt x="10" y="5"/>
                      </a:cubicBezTo>
                      <a:cubicBezTo>
                        <a:pt x="10" y="80"/>
                        <a:pt x="10" y="80"/>
                        <a:pt x="10" y="80"/>
                      </a:cubicBezTo>
                      <a:cubicBezTo>
                        <a:pt x="10" y="83"/>
                        <a:pt x="8" y="86"/>
                        <a:pt x="5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35">
                  <a:extLst>
                    <a:ext uri="{FF2B5EF4-FFF2-40B4-BE49-F238E27FC236}">
                      <a16:creationId xmlns:a16="http://schemas.microsoft.com/office/drawing/2014/main" id="{71023A22-1585-4965-AC49-ECA7AE974B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43705" y="4307427"/>
                  <a:ext cx="42862" cy="125413"/>
                </a:xfrm>
                <a:custGeom>
                  <a:avLst/>
                  <a:gdLst>
                    <a:gd name="T0" fmla="*/ 6 w 11"/>
                    <a:gd name="T1" fmla="*/ 33 h 33"/>
                    <a:gd name="T2" fmla="*/ 6 w 11"/>
                    <a:gd name="T3" fmla="*/ 33 h 33"/>
                    <a:gd name="T4" fmla="*/ 0 w 11"/>
                    <a:gd name="T5" fmla="*/ 28 h 33"/>
                    <a:gd name="T6" fmla="*/ 0 w 11"/>
                    <a:gd name="T7" fmla="*/ 6 h 33"/>
                    <a:gd name="T8" fmla="*/ 6 w 11"/>
                    <a:gd name="T9" fmla="*/ 0 h 33"/>
                    <a:gd name="T10" fmla="*/ 6 w 11"/>
                    <a:gd name="T11" fmla="*/ 0 h 33"/>
                    <a:gd name="T12" fmla="*/ 11 w 11"/>
                    <a:gd name="T13" fmla="*/ 6 h 33"/>
                    <a:gd name="T14" fmla="*/ 11 w 11"/>
                    <a:gd name="T15" fmla="*/ 28 h 33"/>
                    <a:gd name="T16" fmla="*/ 6 w 11"/>
                    <a:gd name="T1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33">
                      <a:moveTo>
                        <a:pt x="6" y="33"/>
                      </a:moveTo>
                      <a:cubicBezTo>
                        <a:pt x="6" y="33"/>
                        <a:pt x="6" y="33"/>
                        <a:pt x="6" y="33"/>
                      </a:cubicBezTo>
                      <a:cubicBezTo>
                        <a:pt x="3" y="33"/>
                        <a:pt x="0" y="31"/>
                        <a:pt x="0" y="2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9" y="0"/>
                        <a:pt x="11" y="3"/>
                        <a:pt x="11" y="6"/>
                      </a:cubicBezTo>
                      <a:cubicBezTo>
                        <a:pt x="11" y="28"/>
                        <a:pt x="11" y="28"/>
                        <a:pt x="11" y="28"/>
                      </a:cubicBezTo>
                      <a:cubicBezTo>
                        <a:pt x="11" y="31"/>
                        <a:pt x="9" y="33"/>
                        <a:pt x="6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36">
                  <a:extLst>
                    <a:ext uri="{FF2B5EF4-FFF2-40B4-BE49-F238E27FC236}">
                      <a16:creationId xmlns:a16="http://schemas.microsoft.com/office/drawing/2014/main" id="{30708063-32CF-44CD-916F-DD873C20EF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27843" y="4285202"/>
                  <a:ext cx="41275" cy="174625"/>
                </a:xfrm>
                <a:custGeom>
                  <a:avLst/>
                  <a:gdLst>
                    <a:gd name="T0" fmla="*/ 6 w 11"/>
                    <a:gd name="T1" fmla="*/ 46 h 46"/>
                    <a:gd name="T2" fmla="*/ 6 w 11"/>
                    <a:gd name="T3" fmla="*/ 46 h 46"/>
                    <a:gd name="T4" fmla="*/ 0 w 11"/>
                    <a:gd name="T5" fmla="*/ 41 h 46"/>
                    <a:gd name="T6" fmla="*/ 0 w 11"/>
                    <a:gd name="T7" fmla="*/ 5 h 46"/>
                    <a:gd name="T8" fmla="*/ 6 w 11"/>
                    <a:gd name="T9" fmla="*/ 0 h 46"/>
                    <a:gd name="T10" fmla="*/ 6 w 11"/>
                    <a:gd name="T11" fmla="*/ 0 h 46"/>
                    <a:gd name="T12" fmla="*/ 11 w 11"/>
                    <a:gd name="T13" fmla="*/ 5 h 46"/>
                    <a:gd name="T14" fmla="*/ 11 w 11"/>
                    <a:gd name="T15" fmla="*/ 41 h 46"/>
                    <a:gd name="T16" fmla="*/ 6 w 11"/>
                    <a:gd name="T17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46">
                      <a:moveTo>
                        <a:pt x="6" y="46"/>
                      </a:moveTo>
                      <a:cubicBezTo>
                        <a:pt x="6" y="46"/>
                        <a:pt x="6" y="46"/>
                        <a:pt x="6" y="46"/>
                      </a:cubicBezTo>
                      <a:cubicBezTo>
                        <a:pt x="3" y="46"/>
                        <a:pt x="0" y="44"/>
                        <a:pt x="0" y="4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9" y="0"/>
                        <a:pt x="11" y="2"/>
                        <a:pt x="11" y="5"/>
                      </a:cubicBezTo>
                      <a:cubicBezTo>
                        <a:pt x="11" y="41"/>
                        <a:pt x="11" y="41"/>
                        <a:pt x="11" y="41"/>
                      </a:cubicBezTo>
                      <a:cubicBezTo>
                        <a:pt x="11" y="44"/>
                        <a:pt x="9" y="46"/>
                        <a:pt x="6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37">
                  <a:extLst>
                    <a:ext uri="{FF2B5EF4-FFF2-40B4-BE49-F238E27FC236}">
                      <a16:creationId xmlns:a16="http://schemas.microsoft.com/office/drawing/2014/main" id="{9126F383-A70E-4F80-AD76-EE9A7A5764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10393" y="4175665"/>
                  <a:ext cx="41275" cy="392113"/>
                </a:xfrm>
                <a:custGeom>
                  <a:avLst/>
                  <a:gdLst>
                    <a:gd name="T0" fmla="*/ 6 w 11"/>
                    <a:gd name="T1" fmla="*/ 104 h 104"/>
                    <a:gd name="T2" fmla="*/ 6 w 11"/>
                    <a:gd name="T3" fmla="*/ 104 h 104"/>
                    <a:gd name="T4" fmla="*/ 0 w 11"/>
                    <a:gd name="T5" fmla="*/ 99 h 104"/>
                    <a:gd name="T6" fmla="*/ 0 w 11"/>
                    <a:gd name="T7" fmla="*/ 5 h 104"/>
                    <a:gd name="T8" fmla="*/ 6 w 11"/>
                    <a:gd name="T9" fmla="*/ 0 h 104"/>
                    <a:gd name="T10" fmla="*/ 6 w 11"/>
                    <a:gd name="T11" fmla="*/ 0 h 104"/>
                    <a:gd name="T12" fmla="*/ 11 w 11"/>
                    <a:gd name="T13" fmla="*/ 5 h 104"/>
                    <a:gd name="T14" fmla="*/ 11 w 11"/>
                    <a:gd name="T15" fmla="*/ 99 h 104"/>
                    <a:gd name="T16" fmla="*/ 6 w 11"/>
                    <a:gd name="T17" fmla="*/ 104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104">
                      <a:moveTo>
                        <a:pt x="6" y="104"/>
                      </a:moveTo>
                      <a:cubicBezTo>
                        <a:pt x="6" y="104"/>
                        <a:pt x="6" y="104"/>
                        <a:pt x="6" y="104"/>
                      </a:cubicBezTo>
                      <a:cubicBezTo>
                        <a:pt x="3" y="104"/>
                        <a:pt x="0" y="102"/>
                        <a:pt x="0" y="99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8" y="0"/>
                        <a:pt x="11" y="2"/>
                        <a:pt x="11" y="5"/>
                      </a:cubicBezTo>
                      <a:cubicBezTo>
                        <a:pt x="11" y="99"/>
                        <a:pt x="11" y="99"/>
                        <a:pt x="11" y="99"/>
                      </a:cubicBezTo>
                      <a:cubicBezTo>
                        <a:pt x="11" y="102"/>
                        <a:pt x="8" y="104"/>
                        <a:pt x="6" y="10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38">
                  <a:extLst>
                    <a:ext uri="{FF2B5EF4-FFF2-40B4-BE49-F238E27FC236}">
                      <a16:creationId xmlns:a16="http://schemas.microsoft.com/office/drawing/2014/main" id="{C20EF9C7-17BC-4702-91DB-3172058A0C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92943" y="4232815"/>
                  <a:ext cx="41275" cy="279400"/>
                </a:xfrm>
                <a:custGeom>
                  <a:avLst/>
                  <a:gdLst>
                    <a:gd name="T0" fmla="*/ 5 w 11"/>
                    <a:gd name="T1" fmla="*/ 74 h 74"/>
                    <a:gd name="T2" fmla="*/ 5 w 11"/>
                    <a:gd name="T3" fmla="*/ 74 h 74"/>
                    <a:gd name="T4" fmla="*/ 0 w 11"/>
                    <a:gd name="T5" fmla="*/ 69 h 74"/>
                    <a:gd name="T6" fmla="*/ 0 w 11"/>
                    <a:gd name="T7" fmla="*/ 5 h 74"/>
                    <a:gd name="T8" fmla="*/ 5 w 11"/>
                    <a:gd name="T9" fmla="*/ 0 h 74"/>
                    <a:gd name="T10" fmla="*/ 5 w 11"/>
                    <a:gd name="T11" fmla="*/ 0 h 74"/>
                    <a:gd name="T12" fmla="*/ 11 w 11"/>
                    <a:gd name="T13" fmla="*/ 5 h 74"/>
                    <a:gd name="T14" fmla="*/ 11 w 11"/>
                    <a:gd name="T15" fmla="*/ 69 h 74"/>
                    <a:gd name="T16" fmla="*/ 5 w 11"/>
                    <a:gd name="T17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74">
                      <a:moveTo>
                        <a:pt x="5" y="74"/>
                      </a:moveTo>
                      <a:cubicBezTo>
                        <a:pt x="5" y="74"/>
                        <a:pt x="5" y="74"/>
                        <a:pt x="5" y="74"/>
                      </a:cubicBezTo>
                      <a:cubicBezTo>
                        <a:pt x="3" y="74"/>
                        <a:pt x="0" y="72"/>
                        <a:pt x="0" y="69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1" y="2"/>
                        <a:pt x="11" y="5"/>
                      </a:cubicBezTo>
                      <a:cubicBezTo>
                        <a:pt x="11" y="69"/>
                        <a:pt x="11" y="69"/>
                        <a:pt x="11" y="69"/>
                      </a:cubicBezTo>
                      <a:cubicBezTo>
                        <a:pt x="11" y="72"/>
                        <a:pt x="8" y="74"/>
                        <a:pt x="5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39">
                  <a:extLst>
                    <a:ext uri="{FF2B5EF4-FFF2-40B4-BE49-F238E27FC236}">
                      <a16:creationId xmlns:a16="http://schemas.microsoft.com/office/drawing/2014/main" id="{83B474C4-DFDE-4899-8A89-7610B55EF7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75493" y="4307427"/>
                  <a:ext cx="42862" cy="125413"/>
                </a:xfrm>
                <a:custGeom>
                  <a:avLst/>
                  <a:gdLst>
                    <a:gd name="T0" fmla="*/ 5 w 11"/>
                    <a:gd name="T1" fmla="*/ 33 h 33"/>
                    <a:gd name="T2" fmla="*/ 5 w 11"/>
                    <a:gd name="T3" fmla="*/ 33 h 33"/>
                    <a:gd name="T4" fmla="*/ 0 w 11"/>
                    <a:gd name="T5" fmla="*/ 28 h 33"/>
                    <a:gd name="T6" fmla="*/ 0 w 11"/>
                    <a:gd name="T7" fmla="*/ 6 h 33"/>
                    <a:gd name="T8" fmla="*/ 5 w 11"/>
                    <a:gd name="T9" fmla="*/ 0 h 33"/>
                    <a:gd name="T10" fmla="*/ 5 w 11"/>
                    <a:gd name="T11" fmla="*/ 0 h 33"/>
                    <a:gd name="T12" fmla="*/ 11 w 11"/>
                    <a:gd name="T13" fmla="*/ 6 h 33"/>
                    <a:gd name="T14" fmla="*/ 11 w 11"/>
                    <a:gd name="T15" fmla="*/ 28 h 33"/>
                    <a:gd name="T16" fmla="*/ 5 w 11"/>
                    <a:gd name="T1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33">
                      <a:moveTo>
                        <a:pt x="5" y="33"/>
                      </a:moveTo>
                      <a:cubicBezTo>
                        <a:pt x="5" y="33"/>
                        <a:pt x="5" y="33"/>
                        <a:pt x="5" y="33"/>
                      </a:cubicBezTo>
                      <a:cubicBezTo>
                        <a:pt x="2" y="33"/>
                        <a:pt x="0" y="31"/>
                        <a:pt x="0" y="2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1" y="3"/>
                        <a:pt x="11" y="6"/>
                      </a:cubicBezTo>
                      <a:cubicBezTo>
                        <a:pt x="11" y="28"/>
                        <a:pt x="11" y="28"/>
                        <a:pt x="11" y="28"/>
                      </a:cubicBezTo>
                      <a:cubicBezTo>
                        <a:pt x="11" y="31"/>
                        <a:pt x="8" y="33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40">
                  <a:extLst>
                    <a:ext uri="{FF2B5EF4-FFF2-40B4-BE49-F238E27FC236}">
                      <a16:creationId xmlns:a16="http://schemas.microsoft.com/office/drawing/2014/main" id="{EA4FC5FD-ADC4-4756-987C-D68F0922E7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73918" y="4259802"/>
                  <a:ext cx="41275" cy="225425"/>
                </a:xfrm>
                <a:custGeom>
                  <a:avLst/>
                  <a:gdLst>
                    <a:gd name="T0" fmla="*/ 5 w 11"/>
                    <a:gd name="T1" fmla="*/ 60 h 60"/>
                    <a:gd name="T2" fmla="*/ 5 w 11"/>
                    <a:gd name="T3" fmla="*/ 60 h 60"/>
                    <a:gd name="T4" fmla="*/ 0 w 11"/>
                    <a:gd name="T5" fmla="*/ 54 h 60"/>
                    <a:gd name="T6" fmla="*/ 0 w 11"/>
                    <a:gd name="T7" fmla="*/ 5 h 60"/>
                    <a:gd name="T8" fmla="*/ 5 w 11"/>
                    <a:gd name="T9" fmla="*/ 0 h 60"/>
                    <a:gd name="T10" fmla="*/ 5 w 11"/>
                    <a:gd name="T11" fmla="*/ 0 h 60"/>
                    <a:gd name="T12" fmla="*/ 11 w 11"/>
                    <a:gd name="T13" fmla="*/ 5 h 60"/>
                    <a:gd name="T14" fmla="*/ 11 w 11"/>
                    <a:gd name="T15" fmla="*/ 54 h 60"/>
                    <a:gd name="T16" fmla="*/ 5 w 11"/>
                    <a:gd name="T17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60">
                      <a:moveTo>
                        <a:pt x="5" y="60"/>
                      </a:moveTo>
                      <a:cubicBezTo>
                        <a:pt x="5" y="60"/>
                        <a:pt x="5" y="60"/>
                        <a:pt x="5" y="60"/>
                      </a:cubicBezTo>
                      <a:cubicBezTo>
                        <a:pt x="2" y="60"/>
                        <a:pt x="0" y="57"/>
                        <a:pt x="0" y="5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1" y="2"/>
                        <a:pt x="11" y="5"/>
                      </a:cubicBezTo>
                      <a:cubicBezTo>
                        <a:pt x="11" y="54"/>
                        <a:pt x="11" y="54"/>
                        <a:pt x="11" y="54"/>
                      </a:cubicBezTo>
                      <a:cubicBezTo>
                        <a:pt x="11" y="57"/>
                        <a:pt x="8" y="60"/>
                        <a:pt x="5" y="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912091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326799-79E2-4B33-9593-7E6B9BA67620}"/>
              </a:ext>
            </a:extLst>
          </p:cNvPr>
          <p:cNvSpPr txBox="1"/>
          <p:nvPr/>
        </p:nvSpPr>
        <p:spPr>
          <a:xfrm>
            <a:off x="2505581" y="1128336"/>
            <a:ext cx="2996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4"/>
                </a:solidFill>
                <a:latin typeface="Montserrat Black" panose="00000A00000000000000" pitchFamily="2" charset="0"/>
              </a:rPr>
              <a:t>Industries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7B7841-8FE0-498D-BB5D-8DCC4AB35EA9}"/>
              </a:ext>
            </a:extLst>
          </p:cNvPr>
          <p:cNvSpPr txBox="1"/>
          <p:nvPr/>
        </p:nvSpPr>
        <p:spPr>
          <a:xfrm>
            <a:off x="2222339" y="2326511"/>
            <a:ext cx="94497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b="1" dirty="0">
              <a:solidFill>
                <a:schemeClr val="bg2">
                  <a:lumMod val="50000"/>
                </a:schemeClr>
              </a:solidFill>
              <a:latin typeface="Nunito Sans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Nunito Sans" panose="00000500000000000000" pitchFamily="2" charset="0"/>
              </a:rPr>
              <a:t>Manufacturing / Industrial Facilities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anose="00000500000000000000" pitchFamily="2" charset="0"/>
              </a:rPr>
              <a:t>Construction 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Nunito Sans" panose="00000500000000000000" pitchFamily="2" charset="0"/>
              </a:rPr>
              <a:t>Mobile Workers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" panose="00000500000000000000" pitchFamily="2" charset="0"/>
              </a:rPr>
              <a:t>*Paintless Dent Repair    *Electricians    *Plumbers    *HVAC    *Property Management  *Roofing   </a:t>
            </a:r>
          </a:p>
        </p:txBody>
      </p:sp>
    </p:spTree>
    <p:extLst>
      <p:ext uri="{BB962C8B-B14F-4D97-AF65-F5344CB8AC3E}">
        <p14:creationId xmlns:p14="http://schemas.microsoft.com/office/powerpoint/2010/main" val="2675198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3F0B8D-8684-448E-9B9F-4DFE3A6ADA26}"/>
              </a:ext>
            </a:extLst>
          </p:cNvPr>
          <p:cNvSpPr txBox="1"/>
          <p:nvPr/>
        </p:nvSpPr>
        <p:spPr>
          <a:xfrm>
            <a:off x="843819" y="1051489"/>
            <a:ext cx="7659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4"/>
                </a:solidFill>
                <a:latin typeface="Montserrat Black" panose="00000A00000000000000" pitchFamily="2" charset="0"/>
              </a:rPr>
              <a:t>Setup Process Comparison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C62A41-CBD2-4823-B941-AC81DBE5F22C}"/>
              </a:ext>
            </a:extLst>
          </p:cNvPr>
          <p:cNvSpPr txBox="1"/>
          <p:nvPr/>
        </p:nvSpPr>
        <p:spPr>
          <a:xfrm>
            <a:off x="1920501" y="3376241"/>
            <a:ext cx="3919797" cy="200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" panose="00000500000000000000" pitchFamily="2" charset="0"/>
              </a:rPr>
              <a:t>Upload Product Info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" panose="00000500000000000000" pitchFamily="2" charset="0"/>
              </a:rPr>
              <a:t>Print Out Hundreds or Thousands of Barcodes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" panose="00000500000000000000" pitchFamily="2" charset="0"/>
              </a:rPr>
              <a:t>Put up Those Hundreds or Thousands of Barcodes On Shelves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" panose="00000500000000000000" pitchFamily="2" charset="0"/>
              </a:rPr>
              <a:t>Scan Hundreds of Products and Enter Info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40B427-D040-4B57-98FE-355ADD838739}"/>
              </a:ext>
            </a:extLst>
          </p:cNvPr>
          <p:cNvSpPr txBox="1"/>
          <p:nvPr/>
        </p:nvSpPr>
        <p:spPr>
          <a:xfrm>
            <a:off x="1920502" y="3102964"/>
            <a:ext cx="3031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Nunito Sans" panose="00000500000000000000" pitchFamily="2" charset="0"/>
              </a:rPr>
              <a:t>Inventory Management Today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FF96D9-4F8F-43D7-9F2B-28C4691E818E}"/>
              </a:ext>
            </a:extLst>
          </p:cNvPr>
          <p:cNvGrpSpPr/>
          <p:nvPr/>
        </p:nvGrpSpPr>
        <p:grpSpPr>
          <a:xfrm>
            <a:off x="843819" y="3102964"/>
            <a:ext cx="845344" cy="846331"/>
            <a:chOff x="672702" y="3088676"/>
            <a:chExt cx="845344" cy="84633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C568BFE-B1B0-425F-9A71-7370B203CE1E}"/>
                </a:ext>
              </a:extLst>
            </p:cNvPr>
            <p:cNvSpPr/>
            <p:nvPr/>
          </p:nvSpPr>
          <p:spPr>
            <a:xfrm>
              <a:off x="672702" y="3088676"/>
              <a:ext cx="771475" cy="771475"/>
            </a:xfrm>
            <a:prstGeom prst="roundRect">
              <a:avLst>
                <a:gd name="adj" fmla="val 8120"/>
              </a:avLst>
            </a:prstGeom>
            <a:solidFill>
              <a:srgbClr val="38A4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7FCFD5A-276B-4F0B-899C-B0C9A78FC3D7}"/>
                </a:ext>
              </a:extLst>
            </p:cNvPr>
            <p:cNvSpPr/>
            <p:nvPr/>
          </p:nvSpPr>
          <p:spPr>
            <a:xfrm>
              <a:off x="847333" y="3264294"/>
              <a:ext cx="670713" cy="670713"/>
            </a:xfrm>
            <a:prstGeom prst="roundRect">
              <a:avLst>
                <a:gd name="adj" fmla="val 8120"/>
              </a:avLst>
            </a:prstGeom>
            <a:noFill/>
            <a:ln w="19050">
              <a:solidFill>
                <a:srgbClr val="38A4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Graphic 31">
            <a:extLst>
              <a:ext uri="{FF2B5EF4-FFF2-40B4-BE49-F238E27FC236}">
                <a16:creationId xmlns:a16="http://schemas.microsoft.com/office/drawing/2014/main" id="{BEF56444-F04F-41DE-8C29-5414AC5AC298}"/>
              </a:ext>
            </a:extLst>
          </p:cNvPr>
          <p:cNvSpPr/>
          <p:nvPr/>
        </p:nvSpPr>
        <p:spPr>
          <a:xfrm>
            <a:off x="1043689" y="3300842"/>
            <a:ext cx="371733" cy="371733"/>
          </a:xfrm>
          <a:custGeom>
            <a:avLst/>
            <a:gdLst>
              <a:gd name="connsiteX0" fmla="*/ 1908459 w 6505575"/>
              <a:gd name="connsiteY0" fmla="*/ 3189053 h 6505575"/>
              <a:gd name="connsiteX1" fmla="*/ 1372270 w 6505575"/>
              <a:gd name="connsiteY1" fmla="*/ 1880518 h 6505575"/>
              <a:gd name="connsiteX2" fmla="*/ 3252788 w 6505575"/>
              <a:gd name="connsiteY2" fmla="*/ 0 h 6505575"/>
              <a:gd name="connsiteX3" fmla="*/ 5133306 w 6505575"/>
              <a:gd name="connsiteY3" fmla="*/ 1880518 h 6505575"/>
              <a:gd name="connsiteX4" fmla="*/ 3693731 w 6505575"/>
              <a:gd name="connsiteY4" fmla="*/ 3708673 h 6505575"/>
              <a:gd name="connsiteX5" fmla="*/ 3252788 w 6505575"/>
              <a:gd name="connsiteY5" fmla="*/ 3964335 h 6505575"/>
              <a:gd name="connsiteX6" fmla="*/ 2744540 w 6505575"/>
              <a:gd name="connsiteY6" fmla="*/ 3456087 h 6505575"/>
              <a:gd name="connsiteX7" fmla="*/ 3252788 w 6505575"/>
              <a:gd name="connsiteY7" fmla="*/ 2947839 h 6505575"/>
              <a:gd name="connsiteX8" fmla="*/ 3681965 w 6505575"/>
              <a:gd name="connsiteY8" fmla="*/ 3183996 h 6505575"/>
              <a:gd name="connsiteX9" fmla="*/ 4625057 w 6505575"/>
              <a:gd name="connsiteY9" fmla="*/ 1880518 h 6505575"/>
              <a:gd name="connsiteX10" fmla="*/ 3252788 w 6505575"/>
              <a:gd name="connsiteY10" fmla="*/ 508248 h 6505575"/>
              <a:gd name="connsiteX11" fmla="*/ 1880518 w 6505575"/>
              <a:gd name="connsiteY11" fmla="*/ 1880518 h 6505575"/>
              <a:gd name="connsiteX12" fmla="*/ 2271780 w 6505575"/>
              <a:gd name="connsiteY12" fmla="*/ 2833686 h 6505575"/>
              <a:gd name="connsiteX13" fmla="*/ 2267854 w 6505575"/>
              <a:gd name="connsiteY13" fmla="*/ 3193030 h 6505575"/>
              <a:gd name="connsiteX14" fmla="*/ 1908459 w 6505575"/>
              <a:gd name="connsiteY14" fmla="*/ 3189053 h 6505575"/>
              <a:gd name="connsiteX15" fmla="*/ 5989538 w 6505575"/>
              <a:gd name="connsiteY15" fmla="*/ 4129668 h 6505575"/>
              <a:gd name="connsiteX16" fmla="*/ 5212325 w 6505575"/>
              <a:gd name="connsiteY16" fmla="*/ 3643160 h 6505575"/>
              <a:gd name="connsiteX17" fmla="*/ 4876894 w 6505575"/>
              <a:gd name="connsiteY17" fmla="*/ 3772204 h 6505575"/>
              <a:gd name="connsiteX18" fmla="*/ 5005951 w 6505575"/>
              <a:gd name="connsiteY18" fmla="*/ 4107623 h 6505575"/>
              <a:gd name="connsiteX19" fmla="*/ 5654057 w 6505575"/>
              <a:gd name="connsiteY19" fmla="*/ 4511451 h 6505575"/>
              <a:gd name="connsiteX20" fmla="*/ 5997327 w 6505575"/>
              <a:gd name="connsiteY20" fmla="*/ 5273074 h 6505575"/>
              <a:gd name="connsiteX21" fmla="*/ 5997327 w 6505575"/>
              <a:gd name="connsiteY21" fmla="*/ 5743203 h 6505575"/>
              <a:gd name="connsiteX22" fmla="*/ 5743203 w 6505575"/>
              <a:gd name="connsiteY22" fmla="*/ 5997327 h 6505575"/>
              <a:gd name="connsiteX23" fmla="*/ 762372 w 6505575"/>
              <a:gd name="connsiteY23" fmla="*/ 5997327 h 6505575"/>
              <a:gd name="connsiteX24" fmla="*/ 508248 w 6505575"/>
              <a:gd name="connsiteY24" fmla="*/ 5743203 h 6505575"/>
              <a:gd name="connsiteX25" fmla="*/ 508248 w 6505575"/>
              <a:gd name="connsiteY25" fmla="*/ 5273074 h 6505575"/>
              <a:gd name="connsiteX26" fmla="*/ 851514 w 6505575"/>
              <a:gd name="connsiteY26" fmla="*/ 4511451 h 6505575"/>
              <a:gd name="connsiteX27" fmla="*/ 2072356 w 6505575"/>
              <a:gd name="connsiteY27" fmla="*/ 3905366 h 6505575"/>
              <a:gd name="connsiteX28" fmla="*/ 2254411 w 6505575"/>
              <a:gd name="connsiteY28" fmla="*/ 3595512 h 6505575"/>
              <a:gd name="connsiteX29" fmla="*/ 1944544 w 6505575"/>
              <a:gd name="connsiteY29" fmla="*/ 3413457 h 6505575"/>
              <a:gd name="connsiteX30" fmla="*/ 516041 w 6505575"/>
              <a:gd name="connsiteY30" fmla="*/ 4129668 h 6505575"/>
              <a:gd name="connsiteX31" fmla="*/ 0 w 6505575"/>
              <a:gd name="connsiteY31" fmla="*/ 5273074 h 6505575"/>
              <a:gd name="connsiteX32" fmla="*/ 0 w 6505575"/>
              <a:gd name="connsiteY32" fmla="*/ 5743203 h 6505575"/>
              <a:gd name="connsiteX33" fmla="*/ 762372 w 6505575"/>
              <a:gd name="connsiteY33" fmla="*/ 6505575 h 6505575"/>
              <a:gd name="connsiteX34" fmla="*/ 5743203 w 6505575"/>
              <a:gd name="connsiteY34" fmla="*/ 6505575 h 6505575"/>
              <a:gd name="connsiteX35" fmla="*/ 6505575 w 6505575"/>
              <a:gd name="connsiteY35" fmla="*/ 5743203 h 6505575"/>
              <a:gd name="connsiteX36" fmla="*/ 6505575 w 6505575"/>
              <a:gd name="connsiteY36" fmla="*/ 5273074 h 6505575"/>
              <a:gd name="connsiteX37" fmla="*/ 5989538 w 6505575"/>
              <a:gd name="connsiteY37" fmla="*/ 4129668 h 650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505575" h="6505575">
                <a:moveTo>
                  <a:pt x="1908459" y="3189053"/>
                </a:moveTo>
                <a:cubicBezTo>
                  <a:pt x="1562710" y="2835618"/>
                  <a:pt x="1372270" y="2370901"/>
                  <a:pt x="1372270" y="1880518"/>
                </a:cubicBezTo>
                <a:cubicBezTo>
                  <a:pt x="1372270" y="843572"/>
                  <a:pt x="2215847" y="0"/>
                  <a:pt x="3252788" y="0"/>
                </a:cubicBezTo>
                <a:cubicBezTo>
                  <a:pt x="4289728" y="0"/>
                  <a:pt x="5133306" y="843572"/>
                  <a:pt x="5133306" y="1880518"/>
                </a:cubicBezTo>
                <a:cubicBezTo>
                  <a:pt x="5133306" y="2765581"/>
                  <a:pt x="4518592" y="3509745"/>
                  <a:pt x="3693731" y="3708673"/>
                </a:cubicBezTo>
                <a:cubicBezTo>
                  <a:pt x="3606083" y="3861389"/>
                  <a:pt x="3441500" y="3964335"/>
                  <a:pt x="3252788" y="3964335"/>
                </a:cubicBezTo>
                <a:cubicBezTo>
                  <a:pt x="2972108" y="3964335"/>
                  <a:pt x="2744540" y="3736767"/>
                  <a:pt x="2744540" y="3456087"/>
                </a:cubicBezTo>
                <a:cubicBezTo>
                  <a:pt x="2744540" y="3175407"/>
                  <a:pt x="2972108" y="2947839"/>
                  <a:pt x="3252788" y="2947839"/>
                </a:cubicBezTo>
                <a:cubicBezTo>
                  <a:pt x="3433355" y="2947839"/>
                  <a:pt x="3591789" y="3042093"/>
                  <a:pt x="3681965" y="3183996"/>
                </a:cubicBezTo>
                <a:cubicBezTo>
                  <a:pt x="4229081" y="3003378"/>
                  <a:pt x="4625057" y="2487391"/>
                  <a:pt x="4625057" y="1880518"/>
                </a:cubicBezTo>
                <a:cubicBezTo>
                  <a:pt x="4625057" y="1123853"/>
                  <a:pt x="4009455" y="508248"/>
                  <a:pt x="3252788" y="508248"/>
                </a:cubicBezTo>
                <a:cubicBezTo>
                  <a:pt x="2496121" y="508248"/>
                  <a:pt x="1880518" y="1123853"/>
                  <a:pt x="1880518" y="1880518"/>
                </a:cubicBezTo>
                <a:cubicBezTo>
                  <a:pt x="1880518" y="2237232"/>
                  <a:pt x="2019498" y="2575738"/>
                  <a:pt x="2271780" y="2833686"/>
                </a:cubicBezTo>
                <a:cubicBezTo>
                  <a:pt x="2369910" y="2933989"/>
                  <a:pt x="2368169" y="3094850"/>
                  <a:pt x="2267854" y="3193030"/>
                </a:cubicBezTo>
                <a:cubicBezTo>
                  <a:pt x="2167500" y="3291160"/>
                  <a:pt x="2006640" y="3289420"/>
                  <a:pt x="1908459" y="3189053"/>
                </a:cubicBezTo>
                <a:close/>
                <a:moveTo>
                  <a:pt x="5989538" y="4129668"/>
                </a:moveTo>
                <a:cubicBezTo>
                  <a:pt x="5773927" y="3940218"/>
                  <a:pt x="5512459" y="3776524"/>
                  <a:pt x="5212325" y="3643160"/>
                </a:cubicBezTo>
                <a:cubicBezTo>
                  <a:pt x="5084069" y="3586173"/>
                  <a:pt x="4933932" y="3643948"/>
                  <a:pt x="4876894" y="3772204"/>
                </a:cubicBezTo>
                <a:cubicBezTo>
                  <a:pt x="4819920" y="3900461"/>
                  <a:pt x="4877695" y="4050648"/>
                  <a:pt x="5005951" y="4107623"/>
                </a:cubicBezTo>
                <a:cubicBezTo>
                  <a:pt x="5259033" y="4220098"/>
                  <a:pt x="5477122" y="4355940"/>
                  <a:pt x="5654057" y="4511451"/>
                </a:cubicBezTo>
                <a:cubicBezTo>
                  <a:pt x="5872197" y="4703137"/>
                  <a:pt x="5997327" y="4980679"/>
                  <a:pt x="5997327" y="5273074"/>
                </a:cubicBezTo>
                <a:lnTo>
                  <a:pt x="5997327" y="5743203"/>
                </a:lnTo>
                <a:cubicBezTo>
                  <a:pt x="5997327" y="5883315"/>
                  <a:pt x="5883315" y="5997327"/>
                  <a:pt x="5743203" y="5997327"/>
                </a:cubicBezTo>
                <a:lnTo>
                  <a:pt x="762372" y="5997327"/>
                </a:lnTo>
                <a:cubicBezTo>
                  <a:pt x="622257" y="5997327"/>
                  <a:pt x="508248" y="5883315"/>
                  <a:pt x="508248" y="5743203"/>
                </a:cubicBezTo>
                <a:lnTo>
                  <a:pt x="508248" y="5273074"/>
                </a:lnTo>
                <a:cubicBezTo>
                  <a:pt x="508248" y="4980679"/>
                  <a:pt x="633375" y="4703137"/>
                  <a:pt x="851514" y="4511451"/>
                </a:cubicBezTo>
                <a:cubicBezTo>
                  <a:pt x="1064491" y="4324276"/>
                  <a:pt x="1449206" y="4067230"/>
                  <a:pt x="2072356" y="3905366"/>
                </a:cubicBezTo>
                <a:cubicBezTo>
                  <a:pt x="2208198" y="3870080"/>
                  <a:pt x="2289696" y="3731303"/>
                  <a:pt x="2254411" y="3595512"/>
                </a:cubicBezTo>
                <a:cubicBezTo>
                  <a:pt x="2219113" y="3459657"/>
                  <a:pt x="2080386" y="3378160"/>
                  <a:pt x="1944544" y="3413457"/>
                </a:cubicBezTo>
                <a:cubicBezTo>
                  <a:pt x="1224808" y="3600417"/>
                  <a:pt x="770462" y="3906115"/>
                  <a:pt x="516041" y="4129668"/>
                </a:cubicBezTo>
                <a:cubicBezTo>
                  <a:pt x="188062" y="4417794"/>
                  <a:pt x="0" y="4834557"/>
                  <a:pt x="0" y="5273074"/>
                </a:cubicBezTo>
                <a:lnTo>
                  <a:pt x="0" y="5743203"/>
                </a:lnTo>
                <a:cubicBezTo>
                  <a:pt x="0" y="6163601"/>
                  <a:pt x="341976" y="6505575"/>
                  <a:pt x="762372" y="6505575"/>
                </a:cubicBezTo>
                <a:lnTo>
                  <a:pt x="5743203" y="6505575"/>
                </a:lnTo>
                <a:cubicBezTo>
                  <a:pt x="6163601" y="6505575"/>
                  <a:pt x="6505575" y="6163601"/>
                  <a:pt x="6505575" y="5743203"/>
                </a:cubicBezTo>
                <a:lnTo>
                  <a:pt x="6505575" y="5273074"/>
                </a:lnTo>
                <a:cubicBezTo>
                  <a:pt x="6505575" y="4834557"/>
                  <a:pt x="6317511" y="4417794"/>
                  <a:pt x="5989538" y="4129668"/>
                </a:cubicBezTo>
                <a:close/>
              </a:path>
            </a:pathLst>
          </a:custGeom>
          <a:solidFill>
            <a:schemeClr val="bg1"/>
          </a:solidFill>
          <a:ln w="127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6" name="Graphic 34">
            <a:extLst>
              <a:ext uri="{FF2B5EF4-FFF2-40B4-BE49-F238E27FC236}">
                <a16:creationId xmlns:a16="http://schemas.microsoft.com/office/drawing/2014/main" id="{A402902E-D106-4C12-8E53-911C64437CD1}"/>
              </a:ext>
            </a:extLst>
          </p:cNvPr>
          <p:cNvGrpSpPr/>
          <p:nvPr/>
        </p:nvGrpSpPr>
        <p:grpSpPr>
          <a:xfrm>
            <a:off x="973134" y="4830417"/>
            <a:ext cx="512842" cy="376618"/>
            <a:chOff x="3657600" y="1638300"/>
            <a:chExt cx="4876800" cy="3581400"/>
          </a:xfrm>
          <a:solidFill>
            <a:schemeClr val="bg1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4F78DD7-FE37-44DB-A469-77FAE97DA6B4}"/>
                </a:ext>
              </a:extLst>
            </p:cNvPr>
            <p:cNvSpPr/>
            <p:nvPr/>
          </p:nvSpPr>
          <p:spPr>
            <a:xfrm>
              <a:off x="7419975" y="3228975"/>
              <a:ext cx="381000" cy="381000"/>
            </a:xfrm>
            <a:custGeom>
              <a:avLst/>
              <a:gdLst>
                <a:gd name="connsiteX0" fmla="*/ 381000 w 381000"/>
                <a:gd name="connsiteY0" fmla="*/ 190500 h 381000"/>
                <a:gd name="connsiteX1" fmla="*/ 190500 w 381000"/>
                <a:gd name="connsiteY1" fmla="*/ 381000 h 381000"/>
                <a:gd name="connsiteX2" fmla="*/ 0 w 381000"/>
                <a:gd name="connsiteY2" fmla="*/ 190500 h 381000"/>
                <a:gd name="connsiteX3" fmla="*/ 190500 w 381000"/>
                <a:gd name="connsiteY3" fmla="*/ 0 h 381000"/>
                <a:gd name="connsiteX4" fmla="*/ 381000 w 381000"/>
                <a:gd name="connsiteY4" fmla="*/ 1905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381000">
                  <a:moveTo>
                    <a:pt x="381000" y="190500"/>
                  </a:moveTo>
                  <a:cubicBezTo>
                    <a:pt x="381000" y="295710"/>
                    <a:pt x="295710" y="381000"/>
                    <a:pt x="190500" y="381000"/>
                  </a:cubicBezTo>
                  <a:cubicBezTo>
                    <a:pt x="85290" y="381000"/>
                    <a:pt x="0" y="295710"/>
                    <a:pt x="0" y="190500"/>
                  </a:cubicBezTo>
                  <a:cubicBezTo>
                    <a:pt x="0" y="85290"/>
                    <a:pt x="85290" y="0"/>
                    <a:pt x="190500" y="0"/>
                  </a:cubicBezTo>
                  <a:cubicBezTo>
                    <a:pt x="295710" y="0"/>
                    <a:pt x="381000" y="85290"/>
                    <a:pt x="381000" y="1905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E171B67-C7D7-4C83-A5CF-052FE129CE8B}"/>
                </a:ext>
              </a:extLst>
            </p:cNvPr>
            <p:cNvSpPr/>
            <p:nvPr/>
          </p:nvSpPr>
          <p:spPr>
            <a:xfrm>
              <a:off x="3657600" y="1638300"/>
              <a:ext cx="4876800" cy="3581400"/>
            </a:xfrm>
            <a:custGeom>
              <a:avLst/>
              <a:gdLst>
                <a:gd name="connsiteX0" fmla="*/ 4686300 w 4876800"/>
                <a:gd name="connsiteY0" fmla="*/ 2057400 h 3581400"/>
                <a:gd name="connsiteX1" fmla="*/ 4876800 w 4876800"/>
                <a:gd name="connsiteY1" fmla="*/ 1866900 h 3581400"/>
                <a:gd name="connsiteX2" fmla="*/ 4876800 w 4876800"/>
                <a:gd name="connsiteY2" fmla="*/ 762000 h 3581400"/>
                <a:gd name="connsiteX3" fmla="*/ 4114800 w 4876800"/>
                <a:gd name="connsiteY3" fmla="*/ 0 h 3581400"/>
                <a:gd name="connsiteX4" fmla="*/ 762000 w 4876800"/>
                <a:gd name="connsiteY4" fmla="*/ 0 h 3581400"/>
                <a:gd name="connsiteX5" fmla="*/ 0 w 4876800"/>
                <a:gd name="connsiteY5" fmla="*/ 762000 h 3581400"/>
                <a:gd name="connsiteX6" fmla="*/ 0 w 4876800"/>
                <a:gd name="connsiteY6" fmla="*/ 2819400 h 3581400"/>
                <a:gd name="connsiteX7" fmla="*/ 762000 w 4876800"/>
                <a:gd name="connsiteY7" fmla="*/ 3581400 h 3581400"/>
                <a:gd name="connsiteX8" fmla="*/ 4114800 w 4876800"/>
                <a:gd name="connsiteY8" fmla="*/ 3581400 h 3581400"/>
                <a:gd name="connsiteX9" fmla="*/ 4876800 w 4876800"/>
                <a:gd name="connsiteY9" fmla="*/ 2819400 h 3581400"/>
                <a:gd name="connsiteX10" fmla="*/ 4686300 w 4876800"/>
                <a:gd name="connsiteY10" fmla="*/ 2628900 h 3581400"/>
                <a:gd name="connsiteX11" fmla="*/ 4495800 w 4876800"/>
                <a:gd name="connsiteY11" fmla="*/ 2819400 h 3581400"/>
                <a:gd name="connsiteX12" fmla="*/ 4114800 w 4876800"/>
                <a:gd name="connsiteY12" fmla="*/ 3200400 h 3581400"/>
                <a:gd name="connsiteX13" fmla="*/ 762000 w 4876800"/>
                <a:gd name="connsiteY13" fmla="*/ 3200400 h 3581400"/>
                <a:gd name="connsiteX14" fmla="*/ 381000 w 4876800"/>
                <a:gd name="connsiteY14" fmla="*/ 2819400 h 3581400"/>
                <a:gd name="connsiteX15" fmla="*/ 381000 w 4876800"/>
                <a:gd name="connsiteY15" fmla="*/ 762000 h 3581400"/>
                <a:gd name="connsiteX16" fmla="*/ 762000 w 4876800"/>
                <a:gd name="connsiteY16" fmla="*/ 381000 h 3581400"/>
                <a:gd name="connsiteX17" fmla="*/ 4114800 w 4876800"/>
                <a:gd name="connsiteY17" fmla="*/ 381000 h 3581400"/>
                <a:gd name="connsiteX18" fmla="*/ 4495800 w 4876800"/>
                <a:gd name="connsiteY18" fmla="*/ 762000 h 3581400"/>
                <a:gd name="connsiteX19" fmla="*/ 4495800 w 4876800"/>
                <a:gd name="connsiteY19" fmla="*/ 1866900 h 3581400"/>
                <a:gd name="connsiteX20" fmla="*/ 4686300 w 4876800"/>
                <a:gd name="connsiteY20" fmla="*/ 2057400 h 358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76800" h="3581400">
                  <a:moveTo>
                    <a:pt x="4686300" y="2057400"/>
                  </a:moveTo>
                  <a:cubicBezTo>
                    <a:pt x="4791513" y="2057400"/>
                    <a:pt x="4876800" y="1972113"/>
                    <a:pt x="4876800" y="1866900"/>
                  </a:cubicBezTo>
                  <a:lnTo>
                    <a:pt x="4876800" y="762000"/>
                  </a:lnTo>
                  <a:cubicBezTo>
                    <a:pt x="4876800" y="341833"/>
                    <a:pt x="4534967" y="0"/>
                    <a:pt x="4114800" y="0"/>
                  </a:cubicBezTo>
                  <a:lnTo>
                    <a:pt x="762000" y="0"/>
                  </a:lnTo>
                  <a:cubicBezTo>
                    <a:pt x="341833" y="0"/>
                    <a:pt x="0" y="341833"/>
                    <a:pt x="0" y="762000"/>
                  </a:cubicBezTo>
                  <a:lnTo>
                    <a:pt x="0" y="2819400"/>
                  </a:lnTo>
                  <a:cubicBezTo>
                    <a:pt x="0" y="3239567"/>
                    <a:pt x="341833" y="3581400"/>
                    <a:pt x="762000" y="3581400"/>
                  </a:cubicBezTo>
                  <a:lnTo>
                    <a:pt x="4114800" y="3581400"/>
                  </a:lnTo>
                  <a:cubicBezTo>
                    <a:pt x="4534967" y="3581400"/>
                    <a:pt x="4876800" y="3239567"/>
                    <a:pt x="4876800" y="2819400"/>
                  </a:cubicBezTo>
                  <a:cubicBezTo>
                    <a:pt x="4876800" y="2714187"/>
                    <a:pt x="4791513" y="2628900"/>
                    <a:pt x="4686300" y="2628900"/>
                  </a:cubicBezTo>
                  <a:cubicBezTo>
                    <a:pt x="4581087" y="2628900"/>
                    <a:pt x="4495800" y="2714187"/>
                    <a:pt x="4495800" y="2819400"/>
                  </a:cubicBezTo>
                  <a:cubicBezTo>
                    <a:pt x="4495800" y="3029484"/>
                    <a:pt x="4324884" y="3200400"/>
                    <a:pt x="4114800" y="3200400"/>
                  </a:cubicBezTo>
                  <a:lnTo>
                    <a:pt x="762000" y="3200400"/>
                  </a:lnTo>
                  <a:cubicBezTo>
                    <a:pt x="551917" y="3200400"/>
                    <a:pt x="381000" y="3029484"/>
                    <a:pt x="381000" y="2819400"/>
                  </a:cubicBezTo>
                  <a:lnTo>
                    <a:pt x="381000" y="762000"/>
                  </a:lnTo>
                  <a:cubicBezTo>
                    <a:pt x="381000" y="551917"/>
                    <a:pt x="551917" y="381000"/>
                    <a:pt x="762000" y="381000"/>
                  </a:cubicBezTo>
                  <a:lnTo>
                    <a:pt x="4114800" y="381000"/>
                  </a:lnTo>
                  <a:cubicBezTo>
                    <a:pt x="4324884" y="381000"/>
                    <a:pt x="4495800" y="551917"/>
                    <a:pt x="4495800" y="762000"/>
                  </a:cubicBezTo>
                  <a:lnTo>
                    <a:pt x="4495800" y="1866900"/>
                  </a:lnTo>
                  <a:cubicBezTo>
                    <a:pt x="4495800" y="1972113"/>
                    <a:pt x="4581087" y="2057400"/>
                    <a:pt x="4686300" y="20574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2CC0298-DC94-4FC9-9717-D0832E0B452E}"/>
                </a:ext>
              </a:extLst>
            </p:cNvPr>
            <p:cNvSpPr/>
            <p:nvPr/>
          </p:nvSpPr>
          <p:spPr>
            <a:xfrm>
              <a:off x="5133975" y="2399138"/>
              <a:ext cx="1924050" cy="2057399"/>
            </a:xfrm>
            <a:custGeom>
              <a:avLst/>
              <a:gdLst>
                <a:gd name="connsiteX0" fmla="*/ 0 w 1924050"/>
                <a:gd name="connsiteY0" fmla="*/ 1028700 h 2057399"/>
                <a:gd name="connsiteX1" fmla="*/ 962025 w 1924050"/>
                <a:gd name="connsiteY1" fmla="*/ 2057400 h 2057399"/>
                <a:gd name="connsiteX2" fmla="*/ 1924050 w 1924050"/>
                <a:gd name="connsiteY2" fmla="*/ 1028700 h 2057399"/>
                <a:gd name="connsiteX3" fmla="*/ 962025 w 1924050"/>
                <a:gd name="connsiteY3" fmla="*/ 0 h 2057399"/>
                <a:gd name="connsiteX4" fmla="*/ 0 w 1924050"/>
                <a:gd name="connsiteY4" fmla="*/ 1028700 h 2057399"/>
                <a:gd name="connsiteX5" fmla="*/ 1543050 w 1924050"/>
                <a:gd name="connsiteY5" fmla="*/ 1028700 h 2057399"/>
                <a:gd name="connsiteX6" fmla="*/ 962025 w 1924050"/>
                <a:gd name="connsiteY6" fmla="*/ 1676400 h 2057399"/>
                <a:gd name="connsiteX7" fmla="*/ 381000 w 1924050"/>
                <a:gd name="connsiteY7" fmla="*/ 1028700 h 2057399"/>
                <a:gd name="connsiteX8" fmla="*/ 962025 w 1924050"/>
                <a:gd name="connsiteY8" fmla="*/ 381000 h 2057399"/>
                <a:gd name="connsiteX9" fmla="*/ 1543050 w 1924050"/>
                <a:gd name="connsiteY9" fmla="*/ 1028700 h 205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4050" h="2057399">
                  <a:moveTo>
                    <a:pt x="0" y="1028700"/>
                  </a:moveTo>
                  <a:cubicBezTo>
                    <a:pt x="0" y="1595933"/>
                    <a:pt x="431568" y="2057400"/>
                    <a:pt x="962025" y="2057400"/>
                  </a:cubicBezTo>
                  <a:cubicBezTo>
                    <a:pt x="1492482" y="2057400"/>
                    <a:pt x="1924050" y="1595933"/>
                    <a:pt x="1924050" y="1028700"/>
                  </a:cubicBezTo>
                  <a:cubicBezTo>
                    <a:pt x="1924050" y="461467"/>
                    <a:pt x="1492482" y="0"/>
                    <a:pt x="962025" y="0"/>
                  </a:cubicBezTo>
                  <a:cubicBezTo>
                    <a:pt x="431568" y="0"/>
                    <a:pt x="0" y="461467"/>
                    <a:pt x="0" y="1028700"/>
                  </a:cubicBezTo>
                  <a:close/>
                  <a:moveTo>
                    <a:pt x="1543050" y="1028700"/>
                  </a:moveTo>
                  <a:cubicBezTo>
                    <a:pt x="1543050" y="1385840"/>
                    <a:pt x="1282408" y="1676400"/>
                    <a:pt x="962025" y="1676400"/>
                  </a:cubicBezTo>
                  <a:cubicBezTo>
                    <a:pt x="641642" y="1676400"/>
                    <a:pt x="381000" y="1385840"/>
                    <a:pt x="381000" y="1028700"/>
                  </a:cubicBezTo>
                  <a:cubicBezTo>
                    <a:pt x="381000" y="671560"/>
                    <a:pt x="641642" y="381000"/>
                    <a:pt x="962025" y="381000"/>
                  </a:cubicBezTo>
                  <a:cubicBezTo>
                    <a:pt x="1282408" y="381000"/>
                    <a:pt x="1543050" y="671560"/>
                    <a:pt x="1543050" y="10287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6DC4618-1D84-4581-9D4E-AD46A5A32D94}"/>
                </a:ext>
              </a:extLst>
            </p:cNvPr>
            <p:cNvSpPr/>
            <p:nvPr/>
          </p:nvSpPr>
          <p:spPr>
            <a:xfrm>
              <a:off x="4391025" y="3228975"/>
              <a:ext cx="381000" cy="381000"/>
            </a:xfrm>
            <a:custGeom>
              <a:avLst/>
              <a:gdLst>
                <a:gd name="connsiteX0" fmla="*/ 381000 w 381000"/>
                <a:gd name="connsiteY0" fmla="*/ 190500 h 381000"/>
                <a:gd name="connsiteX1" fmla="*/ 190500 w 381000"/>
                <a:gd name="connsiteY1" fmla="*/ 381000 h 381000"/>
                <a:gd name="connsiteX2" fmla="*/ 0 w 381000"/>
                <a:gd name="connsiteY2" fmla="*/ 190500 h 381000"/>
                <a:gd name="connsiteX3" fmla="*/ 190500 w 381000"/>
                <a:gd name="connsiteY3" fmla="*/ 0 h 381000"/>
                <a:gd name="connsiteX4" fmla="*/ 381000 w 381000"/>
                <a:gd name="connsiteY4" fmla="*/ 1905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381000">
                  <a:moveTo>
                    <a:pt x="381000" y="190500"/>
                  </a:moveTo>
                  <a:cubicBezTo>
                    <a:pt x="381000" y="295710"/>
                    <a:pt x="295710" y="381000"/>
                    <a:pt x="190500" y="381000"/>
                  </a:cubicBezTo>
                  <a:cubicBezTo>
                    <a:pt x="85290" y="381000"/>
                    <a:pt x="0" y="295710"/>
                    <a:pt x="0" y="190500"/>
                  </a:cubicBezTo>
                  <a:cubicBezTo>
                    <a:pt x="0" y="85290"/>
                    <a:pt x="85290" y="0"/>
                    <a:pt x="190500" y="0"/>
                  </a:cubicBezTo>
                  <a:cubicBezTo>
                    <a:pt x="295710" y="0"/>
                    <a:pt x="381000" y="85290"/>
                    <a:pt x="381000" y="1905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61B5F97-7000-432E-8994-902C81C3B942}"/>
              </a:ext>
            </a:extLst>
          </p:cNvPr>
          <p:cNvGrpSpPr/>
          <p:nvPr/>
        </p:nvGrpSpPr>
        <p:grpSpPr>
          <a:xfrm>
            <a:off x="5945981" y="3102964"/>
            <a:ext cx="4770340" cy="846331"/>
            <a:chOff x="6260512" y="3102964"/>
            <a:chExt cx="4770340" cy="8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5E40E1E-1328-42FE-820C-70206874F414}"/>
                </a:ext>
              </a:extLst>
            </p:cNvPr>
            <p:cNvSpPr txBox="1"/>
            <p:nvPr/>
          </p:nvSpPr>
          <p:spPr>
            <a:xfrm>
              <a:off x="7332561" y="3376241"/>
              <a:ext cx="3698291" cy="388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unito Sans" panose="00000500000000000000" pitchFamily="2" charset="0"/>
                </a:rPr>
                <a:t>Upload Product Info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9FD381-DC27-4CAC-88E1-EC0B6D8EBD3C}"/>
                </a:ext>
              </a:extLst>
            </p:cNvPr>
            <p:cNvSpPr txBox="1"/>
            <p:nvPr/>
          </p:nvSpPr>
          <p:spPr>
            <a:xfrm>
              <a:off x="7332562" y="3102964"/>
              <a:ext cx="6799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2">
                      <a:lumMod val="50000"/>
                    </a:schemeClr>
                  </a:solidFill>
                  <a:latin typeface="Nunito Sans" panose="00000500000000000000" pitchFamily="2" charset="0"/>
                </a:rPr>
                <a:t>Voilá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8E9D837-938A-4B7A-95DF-720FC30D5EFE}"/>
                </a:ext>
              </a:extLst>
            </p:cNvPr>
            <p:cNvGrpSpPr/>
            <p:nvPr/>
          </p:nvGrpSpPr>
          <p:grpSpPr>
            <a:xfrm>
              <a:off x="6260512" y="3102964"/>
              <a:ext cx="845344" cy="846331"/>
              <a:chOff x="672702" y="3088676"/>
              <a:chExt cx="845344" cy="846331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9EB06DEB-9AA5-430E-892C-3F0555DC6D30}"/>
                  </a:ext>
                </a:extLst>
              </p:cNvPr>
              <p:cNvSpPr/>
              <p:nvPr/>
            </p:nvSpPr>
            <p:spPr>
              <a:xfrm>
                <a:off x="672702" y="3088676"/>
                <a:ext cx="771475" cy="771475"/>
              </a:xfrm>
              <a:prstGeom prst="roundRect">
                <a:avLst>
                  <a:gd name="adj" fmla="val 8120"/>
                </a:avLst>
              </a:prstGeom>
              <a:solidFill>
                <a:srgbClr val="38A4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8EAD600D-7C75-46A4-A039-16CB705A391A}"/>
                  </a:ext>
                </a:extLst>
              </p:cNvPr>
              <p:cNvSpPr/>
              <p:nvPr/>
            </p:nvSpPr>
            <p:spPr>
              <a:xfrm>
                <a:off x="847333" y="3264294"/>
                <a:ext cx="670713" cy="670713"/>
              </a:xfrm>
              <a:prstGeom prst="roundRect">
                <a:avLst>
                  <a:gd name="adj" fmla="val 8120"/>
                </a:avLst>
              </a:prstGeom>
              <a:noFill/>
              <a:ln w="19050">
                <a:solidFill>
                  <a:srgbClr val="38A4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aphic 46">
              <a:extLst>
                <a:ext uri="{FF2B5EF4-FFF2-40B4-BE49-F238E27FC236}">
                  <a16:creationId xmlns:a16="http://schemas.microsoft.com/office/drawing/2014/main" id="{47262148-C01E-4000-885F-78E0ACA0A8A1}"/>
                </a:ext>
              </a:extLst>
            </p:cNvPr>
            <p:cNvGrpSpPr/>
            <p:nvPr/>
          </p:nvGrpSpPr>
          <p:grpSpPr>
            <a:xfrm>
              <a:off x="6402509" y="3274165"/>
              <a:ext cx="490245" cy="389709"/>
              <a:chOff x="3437160" y="-13926804"/>
              <a:chExt cx="4876798" cy="3876695"/>
            </a:xfrm>
            <a:solidFill>
              <a:schemeClr val="bg1"/>
            </a:solidFill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0F73DFF8-CE94-4057-9FCD-9A5D658C4C00}"/>
                  </a:ext>
                </a:extLst>
              </p:cNvPr>
              <p:cNvSpPr/>
              <p:nvPr/>
            </p:nvSpPr>
            <p:spPr>
              <a:xfrm>
                <a:off x="5304329" y="-13250542"/>
                <a:ext cx="2333357" cy="2333364"/>
              </a:xfrm>
              <a:custGeom>
                <a:avLst/>
                <a:gdLst>
                  <a:gd name="connsiteX0" fmla="*/ 2277566 w 2333359"/>
                  <a:gd name="connsiteY0" fmla="*/ 55796 h 2333366"/>
                  <a:gd name="connsiteX1" fmla="*/ 2035564 w 2333359"/>
                  <a:gd name="connsiteY1" fmla="*/ 33088 h 2333366"/>
                  <a:gd name="connsiteX2" fmla="*/ 167121 w 2333359"/>
                  <a:gd name="connsiteY2" fmla="*/ 1358016 h 2333366"/>
                  <a:gd name="connsiteX3" fmla="*/ 167121 w 2333359"/>
                  <a:gd name="connsiteY3" fmla="*/ 2166250 h 2333366"/>
                  <a:gd name="connsiteX4" fmla="*/ 571238 w 2333359"/>
                  <a:gd name="connsiteY4" fmla="*/ 2333366 h 2333366"/>
                  <a:gd name="connsiteX5" fmla="*/ 975355 w 2333359"/>
                  <a:gd name="connsiteY5" fmla="*/ 2166250 h 2333366"/>
                  <a:gd name="connsiteX6" fmla="*/ 2300283 w 2333359"/>
                  <a:gd name="connsiteY6" fmla="*/ 297807 h 2333366"/>
                  <a:gd name="connsiteX7" fmla="*/ 2277566 w 2333359"/>
                  <a:gd name="connsiteY7" fmla="*/ 55796 h 2333366"/>
                  <a:gd name="connsiteX8" fmla="*/ 705931 w 2333359"/>
                  <a:gd name="connsiteY8" fmla="*/ 1896836 h 2333366"/>
                  <a:gd name="connsiteX9" fmla="*/ 436536 w 2333359"/>
                  <a:gd name="connsiteY9" fmla="*/ 1896836 h 2333366"/>
                  <a:gd name="connsiteX10" fmla="*/ 436497 w 2333359"/>
                  <a:gd name="connsiteY10" fmla="*/ 1627469 h 2333366"/>
                  <a:gd name="connsiteX11" fmla="*/ 1401561 w 2333359"/>
                  <a:gd name="connsiteY11" fmla="*/ 931810 h 2333366"/>
                  <a:gd name="connsiteX12" fmla="*/ 705931 w 2333359"/>
                  <a:gd name="connsiteY12" fmla="*/ 1896836 h 2333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33359" h="2333366">
                    <a:moveTo>
                      <a:pt x="2277566" y="55796"/>
                    </a:moveTo>
                    <a:cubicBezTo>
                      <a:pt x="2212834" y="-8926"/>
                      <a:pt x="2111231" y="-18471"/>
                      <a:pt x="2035564" y="33088"/>
                    </a:cubicBezTo>
                    <a:cubicBezTo>
                      <a:pt x="1750519" y="227379"/>
                      <a:pt x="320778" y="1204368"/>
                      <a:pt x="167121" y="1358016"/>
                    </a:cubicBezTo>
                    <a:cubicBezTo>
                      <a:pt x="-55707" y="1580853"/>
                      <a:pt x="-55707" y="1943413"/>
                      <a:pt x="167121" y="2166250"/>
                    </a:cubicBezTo>
                    <a:cubicBezTo>
                      <a:pt x="278535" y="2277655"/>
                      <a:pt x="424896" y="2333366"/>
                      <a:pt x="571238" y="2333366"/>
                    </a:cubicBezTo>
                    <a:cubicBezTo>
                      <a:pt x="717580" y="2333366"/>
                      <a:pt x="863932" y="2277655"/>
                      <a:pt x="975355" y="2166250"/>
                    </a:cubicBezTo>
                    <a:cubicBezTo>
                      <a:pt x="1129003" y="2012593"/>
                      <a:pt x="2105982" y="582852"/>
                      <a:pt x="2300283" y="297807"/>
                    </a:cubicBezTo>
                    <a:cubicBezTo>
                      <a:pt x="2351823" y="222150"/>
                      <a:pt x="2342288" y="120537"/>
                      <a:pt x="2277566" y="55796"/>
                    </a:cubicBezTo>
                    <a:close/>
                    <a:moveTo>
                      <a:pt x="705931" y="1896836"/>
                    </a:moveTo>
                    <a:cubicBezTo>
                      <a:pt x="631665" y="1971121"/>
                      <a:pt x="510802" y="1971121"/>
                      <a:pt x="436536" y="1896836"/>
                    </a:cubicBezTo>
                    <a:cubicBezTo>
                      <a:pt x="362260" y="1822569"/>
                      <a:pt x="362250" y="1701745"/>
                      <a:pt x="436497" y="1627469"/>
                    </a:cubicBezTo>
                    <a:cubicBezTo>
                      <a:pt x="496200" y="1568471"/>
                      <a:pt x="902127" y="1278968"/>
                      <a:pt x="1401561" y="931810"/>
                    </a:cubicBezTo>
                    <a:cubicBezTo>
                      <a:pt x="1054413" y="1431244"/>
                      <a:pt x="764910" y="1837152"/>
                      <a:pt x="705931" y="18968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FE5BC909-0739-499F-8069-E80F46FB0665}"/>
                  </a:ext>
                </a:extLst>
              </p:cNvPr>
              <p:cNvSpPr/>
              <p:nvPr/>
            </p:nvSpPr>
            <p:spPr>
              <a:xfrm>
                <a:off x="3437160" y="-13926804"/>
                <a:ext cx="3552872" cy="3876685"/>
              </a:xfrm>
              <a:custGeom>
                <a:avLst/>
                <a:gdLst>
                  <a:gd name="connsiteX0" fmla="*/ 878500 w 3552876"/>
                  <a:gd name="connsiteY0" fmla="*/ 3324454 h 3876684"/>
                  <a:gd name="connsiteX1" fmla="*/ 643328 w 3552876"/>
                  <a:gd name="connsiteY1" fmla="*/ 3439173 h 3876684"/>
                  <a:gd name="connsiteX2" fmla="*/ 381000 w 3552876"/>
                  <a:gd name="connsiteY2" fmla="*/ 2438400 h 3876684"/>
                  <a:gd name="connsiteX3" fmla="*/ 514922 w 3552876"/>
                  <a:gd name="connsiteY3" fmla="*/ 1707994 h 3876684"/>
                  <a:gd name="connsiteX4" fmla="*/ 784393 w 3552876"/>
                  <a:gd name="connsiteY4" fmla="*/ 1837249 h 3876684"/>
                  <a:gd name="connsiteX5" fmla="*/ 866651 w 3552876"/>
                  <a:gd name="connsiteY5" fmla="*/ 1856032 h 3876684"/>
                  <a:gd name="connsiteX6" fmla="*/ 1038549 w 3552876"/>
                  <a:gd name="connsiteY6" fmla="*/ 1747876 h 3876684"/>
                  <a:gd name="connsiteX7" fmla="*/ 949166 w 3552876"/>
                  <a:gd name="connsiteY7" fmla="*/ 1493720 h 3876684"/>
                  <a:gd name="connsiteX8" fmla="*/ 683114 w 3552876"/>
                  <a:gd name="connsiteY8" fmla="*/ 1366104 h 3876684"/>
                  <a:gd name="connsiteX9" fmla="*/ 2247910 w 3552876"/>
                  <a:gd name="connsiteY9" fmla="*/ 389744 h 3876684"/>
                  <a:gd name="connsiteX10" fmla="*/ 2247910 w 3552876"/>
                  <a:gd name="connsiteY10" fmla="*/ 676266 h 3876684"/>
                  <a:gd name="connsiteX11" fmla="*/ 2438410 w 3552876"/>
                  <a:gd name="connsiteY11" fmla="*/ 866766 h 3876684"/>
                  <a:gd name="connsiteX12" fmla="*/ 2628910 w 3552876"/>
                  <a:gd name="connsiteY12" fmla="*/ 676266 h 3876684"/>
                  <a:gd name="connsiteX13" fmla="*/ 2628910 w 3552876"/>
                  <a:gd name="connsiteY13" fmla="*/ 389601 h 3876684"/>
                  <a:gd name="connsiteX14" fmla="*/ 3283953 w 3552876"/>
                  <a:gd name="connsiteY14" fmla="*/ 562165 h 3876684"/>
                  <a:gd name="connsiteX15" fmla="*/ 3535956 w 3552876"/>
                  <a:gd name="connsiteY15" fmla="*/ 466925 h 3876684"/>
                  <a:gd name="connsiteX16" fmla="*/ 3440706 w 3552876"/>
                  <a:gd name="connsiteY16" fmla="*/ 214913 h 3876684"/>
                  <a:gd name="connsiteX17" fmla="*/ 2438400 w 3552876"/>
                  <a:gd name="connsiteY17" fmla="*/ 0 h 3876684"/>
                  <a:gd name="connsiteX18" fmla="*/ 714185 w 3552876"/>
                  <a:gd name="connsiteY18" fmla="*/ 714184 h 3876684"/>
                  <a:gd name="connsiteX19" fmla="*/ 0 w 3552876"/>
                  <a:gd name="connsiteY19" fmla="*/ 2438400 h 3876684"/>
                  <a:gd name="connsiteX20" fmla="*/ 413128 w 3552876"/>
                  <a:gd name="connsiteY20" fmla="*/ 3792046 h 3876684"/>
                  <a:gd name="connsiteX21" fmla="*/ 571614 w 3552876"/>
                  <a:gd name="connsiteY21" fmla="*/ 3876685 h 3876684"/>
                  <a:gd name="connsiteX22" fmla="*/ 655025 w 3552876"/>
                  <a:gd name="connsiteY22" fmla="*/ 3857387 h 3876684"/>
                  <a:gd name="connsiteX23" fmla="*/ 1045550 w 3552876"/>
                  <a:gd name="connsiteY23" fmla="*/ 3666887 h 3876684"/>
                  <a:gd name="connsiteX24" fmla="*/ 1133246 w 3552876"/>
                  <a:gd name="connsiteY24" fmla="*/ 3412150 h 3876684"/>
                  <a:gd name="connsiteX25" fmla="*/ 878500 w 3552876"/>
                  <a:gd name="connsiteY25" fmla="*/ 3324454 h 3876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552876" h="3876684">
                    <a:moveTo>
                      <a:pt x="878500" y="3324454"/>
                    </a:moveTo>
                    <a:lnTo>
                      <a:pt x="643328" y="3439173"/>
                    </a:lnTo>
                    <a:cubicBezTo>
                      <a:pt x="471249" y="3132068"/>
                      <a:pt x="381000" y="2789292"/>
                      <a:pt x="381000" y="2438400"/>
                    </a:cubicBezTo>
                    <a:cubicBezTo>
                      <a:pt x="381000" y="2181311"/>
                      <a:pt x="428406" y="1935080"/>
                      <a:pt x="514922" y="1707994"/>
                    </a:cubicBezTo>
                    <a:lnTo>
                      <a:pt x="784393" y="1837249"/>
                    </a:lnTo>
                    <a:cubicBezTo>
                      <a:pt x="810968" y="1849993"/>
                      <a:pt x="839019" y="1856032"/>
                      <a:pt x="866651" y="1856032"/>
                    </a:cubicBezTo>
                    <a:cubicBezTo>
                      <a:pt x="937641" y="1856032"/>
                      <a:pt x="1005792" y="1816170"/>
                      <a:pt x="1038549" y="1747876"/>
                    </a:cubicBezTo>
                    <a:cubicBezTo>
                      <a:pt x="1084040" y="1653016"/>
                      <a:pt x="1044035" y="1539221"/>
                      <a:pt x="949166" y="1493720"/>
                    </a:cubicBezTo>
                    <a:lnTo>
                      <a:pt x="683114" y="1366104"/>
                    </a:lnTo>
                    <a:cubicBezTo>
                      <a:pt x="1013793" y="826799"/>
                      <a:pt x="1585932" y="450799"/>
                      <a:pt x="2247910" y="389744"/>
                    </a:cubicBezTo>
                    <a:lnTo>
                      <a:pt x="2247910" y="676266"/>
                    </a:lnTo>
                    <a:cubicBezTo>
                      <a:pt x="2247910" y="781479"/>
                      <a:pt x="2333197" y="866766"/>
                      <a:pt x="2438410" y="866766"/>
                    </a:cubicBezTo>
                    <a:cubicBezTo>
                      <a:pt x="2543623" y="866766"/>
                      <a:pt x="2628910" y="781479"/>
                      <a:pt x="2628910" y="676266"/>
                    </a:cubicBezTo>
                    <a:lnTo>
                      <a:pt x="2628910" y="389601"/>
                    </a:lnTo>
                    <a:cubicBezTo>
                      <a:pt x="2855871" y="410261"/>
                      <a:pt x="3075480" y="468059"/>
                      <a:pt x="3283953" y="562165"/>
                    </a:cubicBezTo>
                    <a:cubicBezTo>
                      <a:pt x="3379823" y="605457"/>
                      <a:pt x="3492665" y="562794"/>
                      <a:pt x="3535956" y="466925"/>
                    </a:cubicBezTo>
                    <a:cubicBezTo>
                      <a:pt x="3579247" y="371027"/>
                      <a:pt x="3536604" y="258204"/>
                      <a:pt x="3440706" y="214913"/>
                    </a:cubicBezTo>
                    <a:cubicBezTo>
                      <a:pt x="3124800" y="72314"/>
                      <a:pt x="2787577" y="0"/>
                      <a:pt x="2438400" y="0"/>
                    </a:cubicBezTo>
                    <a:cubicBezTo>
                      <a:pt x="1787081" y="0"/>
                      <a:pt x="1174747" y="253632"/>
                      <a:pt x="714185" y="714184"/>
                    </a:cubicBezTo>
                    <a:cubicBezTo>
                      <a:pt x="253641" y="1174747"/>
                      <a:pt x="0" y="1787081"/>
                      <a:pt x="0" y="2438400"/>
                    </a:cubicBezTo>
                    <a:cubicBezTo>
                      <a:pt x="0" y="2919698"/>
                      <a:pt x="142856" y="3387795"/>
                      <a:pt x="413128" y="3792046"/>
                    </a:cubicBezTo>
                    <a:cubicBezTo>
                      <a:pt x="449532" y="3846481"/>
                      <a:pt x="509721" y="3876685"/>
                      <a:pt x="571614" y="3876685"/>
                    </a:cubicBezTo>
                    <a:cubicBezTo>
                      <a:pt x="599751" y="3876685"/>
                      <a:pt x="628250" y="3870446"/>
                      <a:pt x="655025" y="3857387"/>
                    </a:cubicBezTo>
                    <a:lnTo>
                      <a:pt x="1045550" y="3666887"/>
                    </a:lnTo>
                    <a:cubicBezTo>
                      <a:pt x="1140114" y="3620758"/>
                      <a:pt x="1179376" y="3506714"/>
                      <a:pt x="1133246" y="3412150"/>
                    </a:cubicBezTo>
                    <a:cubicBezTo>
                      <a:pt x="1087117" y="3317596"/>
                      <a:pt x="973064" y="3278343"/>
                      <a:pt x="878500" y="33244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E58379CD-A576-48A8-86D4-0CB15963DE8E}"/>
                  </a:ext>
                </a:extLst>
              </p:cNvPr>
              <p:cNvSpPr/>
              <p:nvPr/>
            </p:nvSpPr>
            <p:spPr>
              <a:xfrm>
                <a:off x="7151861" y="-12602879"/>
                <a:ext cx="1162097" cy="2552770"/>
              </a:xfrm>
              <a:custGeom>
                <a:avLst/>
                <a:gdLst>
                  <a:gd name="connsiteX0" fmla="*/ 947180 w 1162101"/>
                  <a:gd name="connsiteY0" fmla="*/ 112177 h 2552767"/>
                  <a:gd name="connsiteX1" fmla="*/ 695167 w 1162101"/>
                  <a:gd name="connsiteY1" fmla="*/ 16927 h 2552767"/>
                  <a:gd name="connsiteX2" fmla="*/ 599927 w 1162101"/>
                  <a:gd name="connsiteY2" fmla="*/ 268930 h 2552767"/>
                  <a:gd name="connsiteX3" fmla="*/ 781102 w 1162101"/>
                  <a:gd name="connsiteY3" fmla="*/ 1114474 h 2552767"/>
                  <a:gd name="connsiteX4" fmla="*/ 517974 w 1162101"/>
                  <a:gd name="connsiteY4" fmla="*/ 2116675 h 2552767"/>
                  <a:gd name="connsiteX5" fmla="*/ 272448 w 1162101"/>
                  <a:gd name="connsiteY5" fmla="*/ 1999756 h 2552767"/>
                  <a:gd name="connsiteX6" fmla="*/ 18549 w 1162101"/>
                  <a:gd name="connsiteY6" fmla="*/ 2089853 h 2552767"/>
                  <a:gd name="connsiteX7" fmla="*/ 108647 w 1162101"/>
                  <a:gd name="connsiteY7" fmla="*/ 2343751 h 2552767"/>
                  <a:gd name="connsiteX8" fmla="*/ 508697 w 1162101"/>
                  <a:gd name="connsiteY8" fmla="*/ 2534251 h 2552767"/>
                  <a:gd name="connsiteX9" fmla="*/ 590497 w 1162101"/>
                  <a:gd name="connsiteY9" fmla="*/ 2552768 h 2552767"/>
                  <a:gd name="connsiteX10" fmla="*/ 748965 w 1162101"/>
                  <a:gd name="connsiteY10" fmla="*/ 2468129 h 2552767"/>
                  <a:gd name="connsiteX11" fmla="*/ 1162102 w 1162101"/>
                  <a:gd name="connsiteY11" fmla="*/ 1114474 h 2552767"/>
                  <a:gd name="connsiteX12" fmla="*/ 947180 w 1162101"/>
                  <a:gd name="connsiteY12" fmla="*/ 112177 h 2552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62101" h="2552767">
                    <a:moveTo>
                      <a:pt x="947180" y="112177"/>
                    </a:moveTo>
                    <a:cubicBezTo>
                      <a:pt x="903898" y="16289"/>
                      <a:pt x="791094" y="-26383"/>
                      <a:pt x="695167" y="16927"/>
                    </a:cubicBezTo>
                    <a:cubicBezTo>
                      <a:pt x="599279" y="60218"/>
                      <a:pt x="556636" y="173042"/>
                      <a:pt x="599927" y="268930"/>
                    </a:cubicBezTo>
                    <a:cubicBezTo>
                      <a:pt x="720152" y="535230"/>
                      <a:pt x="781102" y="819713"/>
                      <a:pt x="781102" y="1114474"/>
                    </a:cubicBezTo>
                    <a:cubicBezTo>
                      <a:pt x="781102" y="1465889"/>
                      <a:pt x="690557" y="1809218"/>
                      <a:pt x="517974" y="2116675"/>
                    </a:cubicBezTo>
                    <a:lnTo>
                      <a:pt x="272448" y="1999756"/>
                    </a:lnTo>
                    <a:cubicBezTo>
                      <a:pt x="177474" y="1954531"/>
                      <a:pt x="63793" y="1994851"/>
                      <a:pt x="18549" y="2089853"/>
                    </a:cubicBezTo>
                    <a:cubicBezTo>
                      <a:pt x="-26685" y="2184836"/>
                      <a:pt x="13654" y="2298517"/>
                      <a:pt x="108647" y="2343751"/>
                    </a:cubicBezTo>
                    <a:lnTo>
                      <a:pt x="508697" y="2534251"/>
                    </a:lnTo>
                    <a:cubicBezTo>
                      <a:pt x="535014" y="2546777"/>
                      <a:pt x="562913" y="2552768"/>
                      <a:pt x="590497" y="2552768"/>
                    </a:cubicBezTo>
                    <a:cubicBezTo>
                      <a:pt x="652410" y="2552768"/>
                      <a:pt x="712608" y="2522526"/>
                      <a:pt x="748965" y="2468129"/>
                    </a:cubicBezTo>
                    <a:cubicBezTo>
                      <a:pt x="1019246" y="2063869"/>
                      <a:pt x="1162102" y="1595772"/>
                      <a:pt x="1162102" y="1114474"/>
                    </a:cubicBezTo>
                    <a:cubicBezTo>
                      <a:pt x="1162102" y="765297"/>
                      <a:pt x="1089788" y="428074"/>
                      <a:pt x="947180" y="11217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5766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8A4F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3359</TotalTime>
  <Words>158</Words>
  <Application>Microsoft Macintosh PowerPoint</Application>
  <PresentationFormat>Widescreen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Montserrat</vt:lpstr>
      <vt:lpstr>Montserrat Black</vt:lpstr>
      <vt:lpstr>Montserrat Light</vt:lpstr>
      <vt:lpstr>Nunito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mustofa amar zakaria</dc:creator>
  <cp:lastModifiedBy>Ryan Ketcham</cp:lastModifiedBy>
  <cp:revision>365</cp:revision>
  <dcterms:created xsi:type="dcterms:W3CDTF">2020-07-13T10:57:26Z</dcterms:created>
  <dcterms:modified xsi:type="dcterms:W3CDTF">2024-06-08T16:29:29Z</dcterms:modified>
</cp:coreProperties>
</file>