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yed Sadat" userId="f3d54abf-1d4d-410d-936a-aa30f15004dc" providerId="ADAL" clId="{A9B42290-283D-4AEB-BF77-1AE23FE63DC8}"/>
    <pc:docChg chg="custSel modSld">
      <pc:chgData name="Sayed Sadat" userId="f3d54abf-1d4d-410d-936a-aa30f15004dc" providerId="ADAL" clId="{A9B42290-283D-4AEB-BF77-1AE23FE63DC8}" dt="2024-08-18T17:52:48.371" v="60" actId="20577"/>
      <pc:docMkLst>
        <pc:docMk/>
      </pc:docMkLst>
      <pc:sldChg chg="modSp mod">
        <pc:chgData name="Sayed Sadat" userId="f3d54abf-1d4d-410d-936a-aa30f15004dc" providerId="ADAL" clId="{A9B42290-283D-4AEB-BF77-1AE23FE63DC8}" dt="2024-08-18T17:52:48.371" v="60" actId="20577"/>
        <pc:sldMkLst>
          <pc:docMk/>
          <pc:sldMk cId="4277883215" sldId="264"/>
        </pc:sldMkLst>
        <pc:spChg chg="mod">
          <ac:chgData name="Sayed Sadat" userId="f3d54abf-1d4d-410d-936a-aa30f15004dc" providerId="ADAL" clId="{A9B42290-283D-4AEB-BF77-1AE23FE63DC8}" dt="2024-08-18T17:52:33.460" v="35" actId="20577"/>
          <ac:spMkLst>
            <pc:docMk/>
            <pc:sldMk cId="4277883215" sldId="264"/>
            <ac:spMk id="2" creationId="{4246FE21-3B88-596E-A682-D2DCCBECF485}"/>
          </ac:spMkLst>
        </pc:spChg>
        <pc:spChg chg="mod">
          <ac:chgData name="Sayed Sadat" userId="f3d54abf-1d4d-410d-936a-aa30f15004dc" providerId="ADAL" clId="{A9B42290-283D-4AEB-BF77-1AE23FE63DC8}" dt="2024-08-18T17:52:48.371" v="60" actId="20577"/>
          <ac:spMkLst>
            <pc:docMk/>
            <pc:sldMk cId="4277883215" sldId="264"/>
            <ac:spMk id="4" creationId="{1D8AD496-8B8F-AB63-E249-73F4876658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AFC39-5A34-490E-B763-E2AB8BEA5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F7A5B-4D51-98B1-1F54-B1429AE65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80711-8117-566F-D1A2-9AD0CCAE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661BA-8AEC-A44C-AA42-4BC8FC6E8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2C16C-7CFA-0363-B7C5-DDE08F42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8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C54AA-3F2C-6217-AD5E-F026626CB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C07E7-1755-197D-4843-5D610ADE7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7DD8D-B1F6-6F5B-8AFD-A00890827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414A0-A97F-6E33-25DA-24D6096B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4D659-3F56-8085-FA63-5C6CD7C7C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3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2E3C97-9758-2583-C600-90EB4B578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786E9-4255-0FD4-A912-752C28F24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5B04B-87F3-B2A5-BC2F-CD0825686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EBB5-D22D-7D9E-0492-2BAB961A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A2935-68E0-22DB-C024-6FAF936B7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9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3701-6741-B303-0CC2-EC8EB0F5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4B615-A652-217B-66A0-54D2FA003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E518D-B116-A94F-C487-DF50310D6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ADDD0-B138-5DD6-C58E-DA12AD32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1DAEE-5430-04CF-7D1D-9C470D67A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4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62A1C-4674-1C77-58FB-222D6C935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61718-A356-862F-31DF-BA473FF87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4FE01-BE58-4837-04E5-4B90899E9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30F63-40F3-7C4C-867C-9C2FF817F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8082D-57E6-A948-A07B-CEF06438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EABF5-ED4E-C15E-7C25-03E98717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4013C-3FB8-0692-5EDC-935AB96B83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4CD17-EF70-9F2A-6B34-DCC7B8797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03AF73-4875-CC71-747A-A48254CC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B7966-96B3-E14D-F200-C126EA037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8FFFB-E59B-89F1-5DAC-BBEFE4975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8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350AC-FFB6-C256-AAFA-FEF4E4AA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A60CA-6999-F0F4-CCC0-058A11A45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AF3306-D3FE-D742-1B33-9E6FCC68A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6D254A-323B-E26C-33F2-A88066169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8A11B6-EF0C-341F-548E-FB31C54573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2B574E-3088-ABB7-A399-B271A684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048BA-683A-FDF7-EA02-1D7A8992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1F647-B5D9-D3DF-EC65-918182708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85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6D007-DA05-119F-372D-A61921A8E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A33BB4-25A1-3885-59A9-B2D1385A1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CE0877-1AF0-64F9-456F-D4C46ACA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A3CEEB-AD7A-C2B3-7AFC-64CBA20A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5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A27C4B-6BE3-0E78-2E10-11AA791F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B292C9-8729-405A-6C38-73F3D07E2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7BD39-8DFB-1F80-2D42-922CE580E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56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AE605-D1CF-BAD8-D488-0E6982501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94365-5E62-AC3B-A480-992ED952C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E08C71-859D-6A4B-B9EF-8966DCA3F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91BCC-BC77-4582-D2F7-E1C5FC5DB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56743-45BA-453D-EE49-F02890BE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7B49D-69A1-6F99-713F-0C67C65C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5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906BF-F733-8BC4-5220-4ED86AF9D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E7BFF6-9F49-3843-2CBF-E700C8F9F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617B2-B7DE-DA34-9B33-F6D73DCEC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AAD33-FBD0-74AF-2934-C6B136182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B9DA2-2F66-6457-72F3-1990C9EC1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85C4B-18C9-3817-FBE0-79CC29220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4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467E1A-EEE9-72BA-0612-4F060E259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DA1FB-617C-3F47-CE9F-C65E7B136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779E7-5303-DD42-0BEC-49CCE813A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EBC915-FE12-4F89-8746-9EFAA211E161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4C790-3F24-93E1-180D-265D625E0D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CCEF9-4D9A-D4DB-B6C8-B6882C925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8DB2B7-84E9-4E86-9E83-314FD74E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28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679C-20EE-2C61-CEB1-950FC09FF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7979" y="3640599"/>
            <a:ext cx="9144000" cy="778407"/>
          </a:xfrm>
        </p:spPr>
        <p:txBody>
          <a:bodyPr>
            <a:normAutofit fontScale="90000"/>
          </a:bodyPr>
          <a:lstStyle/>
          <a:p>
            <a:r>
              <a:rPr lang="en-US" dirty="0"/>
              <a:t>Software Testing</a:t>
            </a:r>
            <a:br>
              <a:rPr lang="en-US" dirty="0"/>
            </a:br>
            <a:r>
              <a:rPr lang="en-US" dirty="0"/>
              <a:t>lectures</a:t>
            </a:r>
          </a:p>
        </p:txBody>
      </p:sp>
    </p:spTree>
    <p:extLst>
      <p:ext uri="{BB962C8B-B14F-4D97-AF65-F5344CB8AC3E}">
        <p14:creationId xmlns:p14="http://schemas.microsoft.com/office/powerpoint/2010/main" val="130678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679C-20EE-2C61-CEB1-950FC09FF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322" y="1024147"/>
            <a:ext cx="9144000" cy="778407"/>
          </a:xfrm>
        </p:spPr>
        <p:txBody>
          <a:bodyPr>
            <a:normAutofit fontScale="90000"/>
          </a:bodyPr>
          <a:lstStyle/>
          <a:p>
            <a:r>
              <a:rPr lang="en-US" dirty="0"/>
              <a:t>Manual Software Testing</a:t>
            </a:r>
            <a:br>
              <a:rPr lang="en-US" dirty="0"/>
            </a:br>
            <a:r>
              <a:rPr lang="en-US" dirty="0"/>
              <a:t>Lectures Basics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CD3E908-5C27-7B06-6702-5B08F3A8680D}"/>
              </a:ext>
            </a:extLst>
          </p:cNvPr>
          <p:cNvSpPr txBox="1">
            <a:spLocks/>
          </p:cNvSpPr>
          <p:nvPr/>
        </p:nvSpPr>
        <p:spPr>
          <a:xfrm>
            <a:off x="289711" y="1802554"/>
            <a:ext cx="11787611" cy="26888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What is software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2. Types of Software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3.Web app, Mobile app &amp; Desktop app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4.Software Developer &amp; Software Tester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5.Software Developing &amp; Software Testing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6.Web-based Software Application Testing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7. Web-based Software Application Testing Types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8.Importance, Benefits &amp; Objectives of Software Testing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9.Errors, Defects and Failures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10. Testing, Developing and Debugging</a:t>
            </a:r>
          </a:p>
          <a:p>
            <a:pPr marL="1143000" indent="-1143000" algn="l">
              <a:buFont typeface="+mj-lt"/>
              <a:buAutoNum type="arabicPeriod"/>
            </a:pPr>
            <a:r>
              <a:rPr lang="en-US" sz="1600" dirty="0">
                <a:latin typeface="Abadi" panose="020F0502020204030204" pitchFamily="34" charset="0"/>
              </a:rPr>
              <a:t>11. Testing Principles</a:t>
            </a:r>
          </a:p>
          <a:p>
            <a:pPr algn="l"/>
            <a:endParaRPr lang="en-US" sz="1600" dirty="0">
              <a:latin typeface="Abad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186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1CB7B-0423-DCA6-0F6B-7D735715A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Software Development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50D6B-DB4A-6111-7528-F9D9BAADB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337" y="1690688"/>
            <a:ext cx="11688023" cy="293582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Software Development lifecycle(SDLC)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Software Test Lifecycle (STLC)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Software Development Lifecycle Models (Agile, Waterfall, V-Model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A83C6-C60F-E37E-BA3E-17EE70D67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Software Test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72D9-0091-997E-A55C-BEEE78F0F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151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Software Test levels</a:t>
            </a:r>
          </a:p>
          <a:p>
            <a:pPr marL="0" indent="0">
              <a:buNone/>
            </a:pPr>
            <a:r>
              <a:rPr lang="en-US" dirty="0"/>
              <a:t>	-Unit Test</a:t>
            </a:r>
          </a:p>
          <a:p>
            <a:pPr marL="0" indent="0">
              <a:buNone/>
            </a:pPr>
            <a:r>
              <a:rPr lang="en-US" dirty="0"/>
              <a:t>	-Integration Test</a:t>
            </a:r>
          </a:p>
          <a:p>
            <a:pPr marL="0" indent="0">
              <a:buNone/>
            </a:pPr>
            <a:r>
              <a:rPr lang="en-US" dirty="0"/>
              <a:t>		-Re-testing</a:t>
            </a:r>
          </a:p>
          <a:p>
            <a:pPr marL="0" indent="0">
              <a:buNone/>
            </a:pPr>
            <a:r>
              <a:rPr lang="en-US" dirty="0"/>
              <a:t>		-Regression Testing</a:t>
            </a:r>
          </a:p>
          <a:p>
            <a:pPr marL="0" indent="0">
              <a:buNone/>
            </a:pPr>
            <a:r>
              <a:rPr lang="en-US" dirty="0"/>
              <a:t>	-System Test</a:t>
            </a:r>
          </a:p>
          <a:p>
            <a:pPr marL="0" indent="0">
              <a:buNone/>
            </a:pPr>
            <a:r>
              <a:rPr lang="en-US" dirty="0"/>
              <a:t>		-End-to-End Testing</a:t>
            </a:r>
          </a:p>
          <a:p>
            <a:pPr marL="0" indent="0">
              <a:buNone/>
            </a:pPr>
            <a:r>
              <a:rPr lang="en-US" dirty="0"/>
              <a:t>	-Acceptance Test</a:t>
            </a:r>
          </a:p>
          <a:p>
            <a:r>
              <a:rPr lang="en-US" dirty="0"/>
              <a:t>Software Test Types</a:t>
            </a:r>
          </a:p>
          <a:p>
            <a:pPr marL="0" indent="0">
              <a:buNone/>
            </a:pPr>
            <a:r>
              <a:rPr lang="en-US" dirty="0"/>
              <a:t>	-Functional Testing</a:t>
            </a:r>
          </a:p>
          <a:p>
            <a:pPr marL="0" indent="0">
              <a:buNone/>
            </a:pPr>
            <a:r>
              <a:rPr lang="en-US" dirty="0"/>
              <a:t>	-Non-Functional Testing</a:t>
            </a:r>
          </a:p>
          <a:p>
            <a:r>
              <a:rPr lang="en-US" dirty="0"/>
              <a:t>Types of Functional Testing</a:t>
            </a:r>
          </a:p>
          <a:p>
            <a:r>
              <a:rPr lang="en-US" dirty="0"/>
              <a:t>Types of Non-Functional Testing</a:t>
            </a:r>
          </a:p>
        </p:txBody>
      </p:sp>
    </p:spTree>
    <p:extLst>
      <p:ext uri="{BB962C8B-B14F-4D97-AF65-F5344CB8AC3E}">
        <p14:creationId xmlns:p14="http://schemas.microsoft.com/office/powerpoint/2010/main" val="2475096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E7310-F129-C957-309D-D08E2A8B1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Other Types of Functional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969EF-EA15-E31F-F5F6-5B8530736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Blackbox Testing</a:t>
            </a:r>
          </a:p>
          <a:p>
            <a:r>
              <a:rPr lang="en-US" dirty="0"/>
              <a:t>Whitebox Testing</a:t>
            </a:r>
          </a:p>
          <a:p>
            <a:r>
              <a:rPr lang="en-US" dirty="0" err="1"/>
              <a:t>Graybox</a:t>
            </a:r>
            <a:r>
              <a:rPr lang="en-US" dirty="0"/>
              <a:t> Testing</a:t>
            </a:r>
          </a:p>
          <a:p>
            <a:r>
              <a:rPr lang="en-US" dirty="0"/>
              <a:t>Smoke Testing</a:t>
            </a:r>
          </a:p>
          <a:p>
            <a:r>
              <a:rPr lang="en-US" dirty="0"/>
              <a:t>Happy Path Testing</a:t>
            </a:r>
          </a:p>
          <a:p>
            <a:r>
              <a:rPr lang="en-US" dirty="0"/>
              <a:t>Negative Testing</a:t>
            </a:r>
          </a:p>
          <a:p>
            <a:r>
              <a:rPr lang="en-US" dirty="0"/>
              <a:t>Ad hoc Testing</a:t>
            </a:r>
          </a:p>
          <a:p>
            <a:r>
              <a:rPr lang="en-US" dirty="0"/>
              <a:t>Exploratory Testing</a:t>
            </a:r>
          </a:p>
          <a:p>
            <a:r>
              <a:rPr lang="en-US" dirty="0"/>
              <a:t>Static Testing</a:t>
            </a:r>
          </a:p>
          <a:p>
            <a:r>
              <a:rPr lang="en-US" dirty="0"/>
              <a:t>Dynamic Testing</a:t>
            </a:r>
          </a:p>
        </p:txBody>
      </p:sp>
    </p:spTree>
    <p:extLst>
      <p:ext uri="{BB962C8B-B14F-4D97-AF65-F5344CB8AC3E}">
        <p14:creationId xmlns:p14="http://schemas.microsoft.com/office/powerpoint/2010/main" val="148351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2B12F-DCE7-8D84-1C08-1AB672536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Non-Functional Testing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6C477-F3DB-4459-5534-90591D5C9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Load Testing</a:t>
            </a:r>
          </a:p>
          <a:p>
            <a:r>
              <a:rPr lang="en-US" dirty="0"/>
              <a:t>Stress Testing</a:t>
            </a:r>
          </a:p>
          <a:p>
            <a:r>
              <a:rPr lang="en-US" dirty="0"/>
              <a:t>Volume Testing</a:t>
            </a:r>
          </a:p>
          <a:p>
            <a:r>
              <a:rPr lang="en-US" dirty="0"/>
              <a:t>Endurance Testing</a:t>
            </a:r>
          </a:p>
          <a:p>
            <a:r>
              <a:rPr lang="en-US" dirty="0"/>
              <a:t>Usability Testing</a:t>
            </a:r>
          </a:p>
          <a:p>
            <a:r>
              <a:rPr lang="en-US" dirty="0"/>
              <a:t>Security Testing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87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FB13C-50C1-28A9-B8EA-94395187D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Process in Software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18A8B-B5F8-17A6-E05C-F25C49F8C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Formal Review</a:t>
            </a:r>
          </a:p>
          <a:p>
            <a:r>
              <a:rPr lang="en-US" dirty="0"/>
              <a:t>Informal Review</a:t>
            </a:r>
          </a:p>
          <a:p>
            <a:r>
              <a:rPr lang="en-US" dirty="0"/>
              <a:t>Walkthrough</a:t>
            </a:r>
          </a:p>
          <a:p>
            <a:r>
              <a:rPr lang="en-US" dirty="0"/>
              <a:t>Technical Review</a:t>
            </a:r>
          </a:p>
          <a:p>
            <a:r>
              <a:rPr lang="en-US" dirty="0"/>
              <a:t>Inspection</a:t>
            </a:r>
          </a:p>
          <a:p>
            <a:r>
              <a:rPr lang="en-US" dirty="0"/>
              <a:t>Review Techniques</a:t>
            </a:r>
          </a:p>
          <a:p>
            <a:pPr marL="0" indent="0">
              <a:buNone/>
            </a:pPr>
            <a:r>
              <a:rPr lang="en-US" dirty="0"/>
              <a:t>	-Ad hoc</a:t>
            </a:r>
          </a:p>
          <a:p>
            <a:pPr marL="0" indent="0">
              <a:buNone/>
            </a:pPr>
            <a:r>
              <a:rPr lang="en-US" dirty="0"/>
              <a:t>	-Checklist-based</a:t>
            </a:r>
          </a:p>
          <a:p>
            <a:pPr marL="0" indent="0">
              <a:buNone/>
            </a:pPr>
            <a:r>
              <a:rPr lang="en-US" dirty="0"/>
              <a:t>	-Scenarios and dry-runs</a:t>
            </a:r>
          </a:p>
          <a:p>
            <a:pPr marL="0" indent="0">
              <a:buNone/>
            </a:pPr>
            <a:r>
              <a:rPr lang="en-US" dirty="0"/>
              <a:t>	-perspective-based</a:t>
            </a:r>
          </a:p>
          <a:p>
            <a:pPr marL="0" indent="0">
              <a:buNone/>
            </a:pPr>
            <a:r>
              <a:rPr lang="en-US" dirty="0"/>
              <a:t>	-Role-based</a:t>
            </a:r>
          </a:p>
        </p:txBody>
      </p:sp>
    </p:spTree>
    <p:extLst>
      <p:ext uri="{BB962C8B-B14F-4D97-AF65-F5344CB8AC3E}">
        <p14:creationId xmlns:p14="http://schemas.microsoft.com/office/powerpoint/2010/main" val="940211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1D98-D28E-1844-1368-3CFEF9AF4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Test Design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3C0BD-30E5-F064-FB04-001E82894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Black-box Test Techniques</a:t>
            </a:r>
          </a:p>
          <a:p>
            <a:r>
              <a:rPr lang="en-US" dirty="0"/>
              <a:t>White-box Test Techniques</a:t>
            </a:r>
          </a:p>
          <a:p>
            <a:r>
              <a:rPr lang="en-US" dirty="0"/>
              <a:t>Experience-based Techniques</a:t>
            </a:r>
          </a:p>
        </p:txBody>
      </p:sp>
    </p:spTree>
    <p:extLst>
      <p:ext uri="{BB962C8B-B14F-4D97-AF65-F5344CB8AC3E}">
        <p14:creationId xmlns:p14="http://schemas.microsoft.com/office/powerpoint/2010/main" val="1540990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6FE21-3B88-596E-A682-D2DCCBECF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Terminologies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C6773-6C1E-0B89-5273-E4293E26D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017" y="1904794"/>
            <a:ext cx="7152992" cy="4796309"/>
          </a:xfrm>
        </p:spPr>
        <p:txBody>
          <a:bodyPr>
            <a:normAutofit/>
          </a:bodyPr>
          <a:lstStyle/>
          <a:p>
            <a:r>
              <a:rPr lang="en-US" dirty="0"/>
              <a:t>Tester/Test Engineer/Test Analyst/Test Automation Engineer/Manual Tester/QA Engineer</a:t>
            </a:r>
          </a:p>
          <a:p>
            <a:r>
              <a:rPr lang="en-US" dirty="0"/>
              <a:t>Smoke Test</a:t>
            </a:r>
          </a:p>
          <a:p>
            <a:r>
              <a:rPr lang="en-US" dirty="0"/>
              <a:t>Integration Test</a:t>
            </a:r>
          </a:p>
          <a:p>
            <a:r>
              <a:rPr lang="en-US" dirty="0"/>
              <a:t>Re-testing</a:t>
            </a:r>
          </a:p>
          <a:p>
            <a:r>
              <a:rPr lang="en-US" dirty="0"/>
              <a:t>Regression Test</a:t>
            </a:r>
          </a:p>
          <a:p>
            <a:r>
              <a:rPr lang="en-US" dirty="0"/>
              <a:t>Developer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D8AD496-8B8F-AB63-E249-73F487665822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55173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Functional Requirements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Test Scenario/User Story</a:t>
            </a:r>
          </a:p>
          <a:p>
            <a:r>
              <a:rPr lang="en-US" dirty="0"/>
              <a:t>Test Case</a:t>
            </a:r>
          </a:p>
          <a:p>
            <a:r>
              <a:rPr lang="en-US" dirty="0"/>
              <a:t>Test Steps</a:t>
            </a:r>
          </a:p>
          <a:p>
            <a:r>
              <a:rPr lang="en-US" dirty="0"/>
              <a:t>Test Data</a:t>
            </a:r>
          </a:p>
          <a:p>
            <a:r>
              <a:rPr lang="en-US" dirty="0"/>
              <a:t>Test Environment</a:t>
            </a:r>
          </a:p>
          <a:p>
            <a:r>
              <a:rPr lang="en-US" dirty="0"/>
              <a:t>Development Environment</a:t>
            </a:r>
          </a:p>
          <a:p>
            <a:r>
              <a:rPr lang="en-US" dirty="0"/>
              <a:t>Test Failure</a:t>
            </a:r>
          </a:p>
          <a:p>
            <a:r>
              <a:rPr lang="en-US" dirty="0"/>
              <a:t>Test Success</a:t>
            </a:r>
          </a:p>
          <a:p>
            <a:r>
              <a:rPr lang="en-US" dirty="0"/>
              <a:t>Bug</a:t>
            </a:r>
          </a:p>
          <a:p>
            <a:r>
              <a:rPr lang="en-US" dirty="0"/>
              <a:t>Debug</a:t>
            </a:r>
          </a:p>
          <a:p>
            <a:r>
              <a:rPr lang="en-US" dirty="0"/>
              <a:t>Validation</a:t>
            </a:r>
          </a:p>
          <a:p>
            <a:r>
              <a:rPr lang="en-US" dirty="0"/>
              <a:t>Verification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883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306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Abadi</vt:lpstr>
      <vt:lpstr>Aptos</vt:lpstr>
      <vt:lpstr>Aptos Display</vt:lpstr>
      <vt:lpstr>Arial</vt:lpstr>
      <vt:lpstr>Office Theme</vt:lpstr>
      <vt:lpstr>Software Testing lectures</vt:lpstr>
      <vt:lpstr>Manual Software Testing Lectures Basics</vt:lpstr>
      <vt:lpstr>Software Development </vt:lpstr>
      <vt:lpstr>Software Test </vt:lpstr>
      <vt:lpstr>Some Other Types of Functional Testing</vt:lpstr>
      <vt:lpstr>Non-Functional Testing Types</vt:lpstr>
      <vt:lpstr>Review Process in Software Testing</vt:lpstr>
      <vt:lpstr>Software Test Design Techniques</vt:lpstr>
      <vt:lpstr>Common Terminologies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Sayed Sadat</dc:creator>
  <cp:lastModifiedBy>Sayed Sadat</cp:lastModifiedBy>
  <cp:revision>1</cp:revision>
  <dcterms:created xsi:type="dcterms:W3CDTF">2024-08-18T16:04:50Z</dcterms:created>
  <dcterms:modified xsi:type="dcterms:W3CDTF">2024-08-18T17:52:53Z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8f7843b-9da5-4554-9252-08a55fc495c1_Enabled">
    <vt:lpwstr>true</vt:lpwstr>
  </property>
  <property fmtid="{D5CDD505-2E9C-101B-9397-08002B2CF9AE}" pid="3" name="MSIP_Label_28f7843b-9da5-4554-9252-08a55fc495c1_SetDate">
    <vt:lpwstr>2024-08-18T17:48:37Z</vt:lpwstr>
  </property>
  <property fmtid="{D5CDD505-2E9C-101B-9397-08002B2CF9AE}" pid="4" name="MSIP_Label_28f7843b-9da5-4554-9252-08a55fc495c1_Method">
    <vt:lpwstr>Standard</vt:lpwstr>
  </property>
  <property fmtid="{D5CDD505-2E9C-101B-9397-08002B2CF9AE}" pid="5" name="MSIP_Label_28f7843b-9da5-4554-9252-08a55fc495c1_Name">
    <vt:lpwstr>Public</vt:lpwstr>
  </property>
  <property fmtid="{D5CDD505-2E9C-101B-9397-08002B2CF9AE}" pid="6" name="MSIP_Label_28f7843b-9da5-4554-9252-08a55fc495c1_SiteId">
    <vt:lpwstr>07df114f-9900-4691-85ce-623959269882</vt:lpwstr>
  </property>
  <property fmtid="{D5CDD505-2E9C-101B-9397-08002B2CF9AE}" pid="7" name="MSIP_Label_28f7843b-9da5-4554-9252-08a55fc495c1_ActionId">
    <vt:lpwstr>5f0c7104-a3ab-4168-88d8-30c5eb62be3a</vt:lpwstr>
  </property>
  <property fmtid="{D5CDD505-2E9C-101B-9397-08002B2CF9AE}" pid="8" name="MSIP_Label_28f7843b-9da5-4554-9252-08a55fc495c1_ContentBits">
    <vt:lpwstr>0</vt:lpwstr>
  </property>
</Properties>
</file>