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1242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y%20car%20info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y%20car%20inf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47889-AC8D-4BBA-818F-E73300DDC2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DE8FC96-7AFE-4BBA-8997-1225A16E6B43}">
      <dgm:prSet/>
      <dgm:spPr/>
      <dgm:t>
        <a:bodyPr/>
        <a:lstStyle/>
        <a:p>
          <a:r>
            <a:rPr lang="en-US" b="1" i="1"/>
            <a:t>Allah </a:t>
          </a:r>
          <a:r>
            <a:rPr lang="ar-SA" b="1" i="1"/>
            <a:t>الله</a:t>
          </a:r>
          <a:endParaRPr lang="en-US"/>
        </a:p>
      </dgm:t>
    </dgm:pt>
    <dgm:pt modelId="{FDC0DF90-3216-4B1D-8B02-F112D58EE1D7}" type="parTrans" cxnId="{41E51732-D24A-427F-B477-C0C80DF523D5}">
      <dgm:prSet/>
      <dgm:spPr/>
      <dgm:t>
        <a:bodyPr/>
        <a:lstStyle/>
        <a:p>
          <a:endParaRPr lang="en-US"/>
        </a:p>
      </dgm:t>
    </dgm:pt>
    <dgm:pt modelId="{9E7B9A20-B00C-45CF-97C9-35FDA7BB2163}" type="sibTrans" cxnId="{41E51732-D24A-427F-B477-C0C80DF523D5}">
      <dgm:prSet/>
      <dgm:spPr/>
      <dgm:t>
        <a:bodyPr/>
        <a:lstStyle/>
        <a:p>
          <a:endParaRPr lang="en-US"/>
        </a:p>
      </dgm:t>
    </dgm:pt>
    <dgm:pt modelId="{7BFD36F6-326A-472A-A0CB-E03B96A3056C}">
      <dgm:prSet/>
      <dgm:spPr/>
      <dgm:t>
        <a:bodyPr/>
        <a:lstStyle/>
        <a:p>
          <a:r>
            <a:rPr lang="en-US" b="1"/>
            <a:t>Kalimah Tayyibah </a:t>
          </a:r>
          <a:endParaRPr lang="en-US"/>
        </a:p>
      </dgm:t>
    </dgm:pt>
    <dgm:pt modelId="{CA1D62C2-6C40-4E0F-AF35-E67DA05578AF}" type="parTrans" cxnId="{CC366717-3C21-4FE2-AC64-91A261749307}">
      <dgm:prSet/>
      <dgm:spPr/>
      <dgm:t>
        <a:bodyPr/>
        <a:lstStyle/>
        <a:p>
          <a:endParaRPr lang="en-US"/>
        </a:p>
      </dgm:t>
    </dgm:pt>
    <dgm:pt modelId="{407DC16C-0A8A-45AD-82A3-1C34F40DF227}" type="sibTrans" cxnId="{CC366717-3C21-4FE2-AC64-91A261749307}">
      <dgm:prSet/>
      <dgm:spPr/>
      <dgm:t>
        <a:bodyPr/>
        <a:lstStyle/>
        <a:p>
          <a:endParaRPr lang="en-US"/>
        </a:p>
      </dgm:t>
    </dgm:pt>
    <dgm:pt modelId="{0EABCB08-2ABF-460F-87E1-C3CE35728E56}">
      <dgm:prSet/>
      <dgm:spPr/>
      <dgm:t>
        <a:bodyPr/>
        <a:lstStyle/>
        <a:p>
          <a:r>
            <a:rPr lang="en-US" b="1"/>
            <a:t>The oneness Of Allah </a:t>
          </a:r>
          <a:r>
            <a:rPr lang="ar-SA" b="1"/>
            <a:t>توحيد</a:t>
          </a:r>
          <a:endParaRPr lang="en-US"/>
        </a:p>
      </dgm:t>
    </dgm:pt>
    <dgm:pt modelId="{B0D84680-B6FD-4DAC-8788-B7B71D03C769}" type="parTrans" cxnId="{7BF5103D-C920-4518-B437-1F0C7904504D}">
      <dgm:prSet/>
      <dgm:spPr/>
      <dgm:t>
        <a:bodyPr/>
        <a:lstStyle/>
        <a:p>
          <a:endParaRPr lang="en-US"/>
        </a:p>
      </dgm:t>
    </dgm:pt>
    <dgm:pt modelId="{9283B57C-2132-42FC-972A-AB8BB0BADE49}" type="sibTrans" cxnId="{7BF5103D-C920-4518-B437-1F0C7904504D}">
      <dgm:prSet/>
      <dgm:spPr/>
      <dgm:t>
        <a:bodyPr/>
        <a:lstStyle/>
        <a:p>
          <a:endParaRPr lang="en-US"/>
        </a:p>
      </dgm:t>
    </dgm:pt>
    <dgm:pt modelId="{E9FB7D85-C54F-4FD5-8E78-3AFD2D29C2EF}">
      <dgm:prSet/>
      <dgm:spPr/>
      <dgm:t>
        <a:bodyPr/>
        <a:lstStyle/>
        <a:p>
          <a:r>
            <a:rPr lang="en-US" b="1" i="0"/>
            <a:t>Kalimah Shahadah</a:t>
          </a:r>
          <a:endParaRPr lang="en-US"/>
        </a:p>
      </dgm:t>
    </dgm:pt>
    <dgm:pt modelId="{8A719BD9-3307-4627-AC60-7824730D0A50}" type="parTrans" cxnId="{F95956C4-F687-421C-8917-B9743AF777F6}">
      <dgm:prSet/>
      <dgm:spPr/>
      <dgm:t>
        <a:bodyPr/>
        <a:lstStyle/>
        <a:p>
          <a:endParaRPr lang="en-US"/>
        </a:p>
      </dgm:t>
    </dgm:pt>
    <dgm:pt modelId="{FC627099-54EB-47C7-AB26-ECEA6FFFF80E}" type="sibTrans" cxnId="{F95956C4-F687-421C-8917-B9743AF777F6}">
      <dgm:prSet/>
      <dgm:spPr/>
      <dgm:t>
        <a:bodyPr/>
        <a:lstStyle/>
        <a:p>
          <a:endParaRPr lang="en-US"/>
        </a:p>
      </dgm:t>
    </dgm:pt>
    <dgm:pt modelId="{2EC9FB56-02A5-41AF-841F-3E874AD649C2}">
      <dgm:prSet/>
      <dgm:spPr/>
      <dgm:t>
        <a:bodyPr/>
        <a:lstStyle/>
        <a:p>
          <a:r>
            <a:rPr lang="en-US" b="1" i="1"/>
            <a:t>Allah </a:t>
          </a:r>
          <a:r>
            <a:rPr lang="en-US" b="0" i="1"/>
            <a:t>, </a:t>
          </a:r>
          <a:r>
            <a:rPr lang="en-US" b="1" i="1"/>
            <a:t>the Sustainer </a:t>
          </a:r>
          <a:r>
            <a:rPr lang="ar-SA" b="1" i="1"/>
            <a:t>ٱللَّهُ ٱلصَّمَدُ</a:t>
          </a:r>
          <a:endParaRPr lang="en-US"/>
        </a:p>
      </dgm:t>
    </dgm:pt>
    <dgm:pt modelId="{BE5AFB12-8CDD-40C4-AB4A-ACA39DB28B93}" type="parTrans" cxnId="{269190C7-E0AC-47E4-AA36-709B09045FF5}">
      <dgm:prSet/>
      <dgm:spPr/>
      <dgm:t>
        <a:bodyPr/>
        <a:lstStyle/>
        <a:p>
          <a:endParaRPr lang="en-US"/>
        </a:p>
      </dgm:t>
    </dgm:pt>
    <dgm:pt modelId="{E9A0BA78-2AC2-4B7F-B881-4C44EC9FF0C4}" type="sibTrans" cxnId="{269190C7-E0AC-47E4-AA36-709B09045FF5}">
      <dgm:prSet/>
      <dgm:spPr/>
      <dgm:t>
        <a:bodyPr/>
        <a:lstStyle/>
        <a:p>
          <a:endParaRPr lang="en-US"/>
        </a:p>
      </dgm:t>
    </dgm:pt>
    <dgm:pt modelId="{80A47DAD-F7A5-480F-8B38-130FA30BAC9B}">
      <dgm:prSet/>
      <dgm:spPr/>
      <dgm:t>
        <a:bodyPr/>
        <a:lstStyle/>
        <a:p>
          <a:r>
            <a:rPr lang="en-US" b="1" i="0"/>
            <a:t>Creation of Allah </a:t>
          </a:r>
          <a:r>
            <a:rPr lang="ar-SA" b="1" i="0"/>
            <a:t>هَٰذَا خَلۡقُ ٱللَّهِ</a:t>
          </a:r>
          <a:endParaRPr lang="en-US"/>
        </a:p>
      </dgm:t>
    </dgm:pt>
    <dgm:pt modelId="{4B0A0999-0120-439F-AFA0-CB5BD2D20225}" type="parTrans" cxnId="{7D48D116-4156-4F8A-BB4A-582211240A19}">
      <dgm:prSet/>
      <dgm:spPr/>
      <dgm:t>
        <a:bodyPr/>
        <a:lstStyle/>
        <a:p>
          <a:endParaRPr lang="en-US"/>
        </a:p>
      </dgm:t>
    </dgm:pt>
    <dgm:pt modelId="{1B9095EE-80CB-44B6-8F19-A301A3790AA7}" type="sibTrans" cxnId="{7D48D116-4156-4F8A-BB4A-582211240A19}">
      <dgm:prSet/>
      <dgm:spPr/>
      <dgm:t>
        <a:bodyPr/>
        <a:lstStyle/>
        <a:p>
          <a:endParaRPr lang="en-US"/>
        </a:p>
      </dgm:t>
    </dgm:pt>
    <dgm:pt modelId="{D2C0AA09-CE69-42FD-8342-1C05EF8A6F58}">
      <dgm:prSet/>
      <dgm:spPr/>
      <dgm:t>
        <a:bodyPr/>
        <a:lstStyle/>
        <a:p>
          <a:r>
            <a:rPr lang="en-US" b="1" i="1"/>
            <a:t>Creator ( </a:t>
          </a:r>
          <a:r>
            <a:rPr lang="en-US" b="1" i="1">
              <a:hlinkClick xmlns:r="http://schemas.openxmlformats.org/officeDocument/2006/relationships" r:id="rId1"/>
            </a:rPr>
            <a:t>al-Khaaliq</a:t>
          </a:r>
          <a:r>
            <a:rPr lang="en-US" b="1" i="1"/>
            <a:t> ) </a:t>
          </a:r>
          <a:r>
            <a:rPr lang="ar-SA" b="1" i="1"/>
            <a:t>ٱلْخَالِقُ</a:t>
          </a:r>
          <a:endParaRPr lang="en-US"/>
        </a:p>
      </dgm:t>
    </dgm:pt>
    <dgm:pt modelId="{5CAF61BF-C957-4808-A243-1E3E57340244}" type="parTrans" cxnId="{6B718AC8-3623-4E7B-A06E-E6E00F265DD1}">
      <dgm:prSet/>
      <dgm:spPr/>
      <dgm:t>
        <a:bodyPr/>
        <a:lstStyle/>
        <a:p>
          <a:endParaRPr lang="en-US"/>
        </a:p>
      </dgm:t>
    </dgm:pt>
    <dgm:pt modelId="{FC926546-D854-41CD-897F-B43079E4DBA8}" type="sibTrans" cxnId="{6B718AC8-3623-4E7B-A06E-E6E00F265DD1}">
      <dgm:prSet/>
      <dgm:spPr/>
      <dgm:t>
        <a:bodyPr/>
        <a:lstStyle/>
        <a:p>
          <a:endParaRPr lang="en-US"/>
        </a:p>
      </dgm:t>
    </dgm:pt>
    <dgm:pt modelId="{D8AC405D-D4F9-4A8F-A5B4-385EB1A1473F}">
      <dgm:prSet/>
      <dgm:spPr/>
      <dgm:t>
        <a:bodyPr/>
        <a:lstStyle/>
        <a:p>
          <a:r>
            <a:rPr lang="en-US" b="1" i="0"/>
            <a:t>AR- RAHMAAN </a:t>
          </a:r>
          <a:r>
            <a:rPr lang="ar-SA" b="1" i="0"/>
            <a:t>ٱلْرَّحْمَـانُ ( </a:t>
          </a:r>
          <a:r>
            <a:rPr lang="en-US" b="1" i="0"/>
            <a:t>The Beneficent )</a:t>
          </a:r>
          <a:endParaRPr lang="en-US"/>
        </a:p>
      </dgm:t>
    </dgm:pt>
    <dgm:pt modelId="{2821F34F-3D2C-4AEB-B660-2CB873F55EB7}" type="parTrans" cxnId="{C3620612-8D29-4765-A2B9-851E7DD9C92A}">
      <dgm:prSet/>
      <dgm:spPr/>
      <dgm:t>
        <a:bodyPr/>
        <a:lstStyle/>
        <a:p>
          <a:endParaRPr lang="en-US"/>
        </a:p>
      </dgm:t>
    </dgm:pt>
    <dgm:pt modelId="{48504E69-267A-4909-A8F0-1537A4D003DA}" type="sibTrans" cxnId="{C3620612-8D29-4765-A2B9-851E7DD9C92A}">
      <dgm:prSet/>
      <dgm:spPr/>
      <dgm:t>
        <a:bodyPr/>
        <a:lstStyle/>
        <a:p>
          <a:endParaRPr lang="en-US"/>
        </a:p>
      </dgm:t>
    </dgm:pt>
    <dgm:pt modelId="{273E77BF-DF63-4857-B621-245462FD05D2}">
      <dgm:prSet/>
      <dgm:spPr/>
      <dgm:t>
        <a:bodyPr/>
        <a:lstStyle/>
        <a:p>
          <a:r>
            <a:rPr lang="en-US" b="1" i="1"/>
            <a:t>Human </a:t>
          </a:r>
          <a:r>
            <a:rPr lang="ar-SA" b="1" i="1"/>
            <a:t>بشر</a:t>
          </a:r>
          <a:endParaRPr lang="en-US"/>
        </a:p>
      </dgm:t>
    </dgm:pt>
    <dgm:pt modelId="{E7D2179F-0E88-4822-A583-A57182F09BE9}" type="parTrans" cxnId="{131845D1-FCB8-45D2-B404-6E46E3E68C6D}">
      <dgm:prSet/>
      <dgm:spPr/>
      <dgm:t>
        <a:bodyPr/>
        <a:lstStyle/>
        <a:p>
          <a:endParaRPr lang="en-US"/>
        </a:p>
      </dgm:t>
    </dgm:pt>
    <dgm:pt modelId="{50A831A8-E931-4F91-BD21-33A31E76B8FC}" type="sibTrans" cxnId="{131845D1-FCB8-45D2-B404-6E46E3E68C6D}">
      <dgm:prSet/>
      <dgm:spPr/>
      <dgm:t>
        <a:bodyPr/>
        <a:lstStyle/>
        <a:p>
          <a:endParaRPr lang="en-US"/>
        </a:p>
      </dgm:t>
    </dgm:pt>
    <dgm:pt modelId="{6770CF9D-B805-4813-86FE-75005001E1AA}">
      <dgm:prSet/>
      <dgm:spPr/>
      <dgm:t>
        <a:bodyPr/>
        <a:lstStyle/>
        <a:p>
          <a:r>
            <a:rPr lang="en-US" b="1" i="1"/>
            <a:t>faith ( Iman ) BELIEVES </a:t>
          </a:r>
          <a:r>
            <a:rPr lang="ar-SA" b="1" i="1"/>
            <a:t>إِيمَان</a:t>
          </a:r>
          <a:endParaRPr lang="en-US"/>
        </a:p>
      </dgm:t>
    </dgm:pt>
    <dgm:pt modelId="{DBEE29D6-42D7-423D-87F3-5E1FBD22D08A}" type="parTrans" cxnId="{5A2DC874-65E7-4BB8-88C2-06DA33D628A0}">
      <dgm:prSet/>
      <dgm:spPr/>
      <dgm:t>
        <a:bodyPr/>
        <a:lstStyle/>
        <a:p>
          <a:endParaRPr lang="en-US"/>
        </a:p>
      </dgm:t>
    </dgm:pt>
    <dgm:pt modelId="{C5B270F8-4260-43E8-9B39-D9674012AD1D}" type="sibTrans" cxnId="{5A2DC874-65E7-4BB8-88C2-06DA33D628A0}">
      <dgm:prSet/>
      <dgm:spPr/>
      <dgm:t>
        <a:bodyPr/>
        <a:lstStyle/>
        <a:p>
          <a:endParaRPr lang="en-US"/>
        </a:p>
      </dgm:t>
    </dgm:pt>
    <dgm:pt modelId="{200FEDBF-53FC-4DDB-A9D3-9D4A728193BE}">
      <dgm:prSet/>
      <dgm:spPr/>
      <dgm:t>
        <a:bodyPr/>
        <a:lstStyle/>
        <a:p>
          <a:r>
            <a:rPr lang="en-US" b="1" i="1"/>
            <a:t>Prophet and Messenger (nabi, </a:t>
          </a:r>
          <a:r>
            <a:rPr lang="ar-SA" b="1" i="1"/>
            <a:t>نبی ) </a:t>
          </a:r>
          <a:r>
            <a:rPr lang="en-US" b="1" i="1"/>
            <a:t> and( rasul, </a:t>
          </a:r>
          <a:r>
            <a:rPr lang="ar-SA" b="1" i="1"/>
            <a:t>رسول )</a:t>
          </a:r>
          <a:endParaRPr lang="en-US"/>
        </a:p>
      </dgm:t>
    </dgm:pt>
    <dgm:pt modelId="{6E444D12-1F73-484D-B9F2-728BD9426795}" type="parTrans" cxnId="{CDA9A4AB-CEB1-421A-A95D-DDD855493B3A}">
      <dgm:prSet/>
      <dgm:spPr/>
      <dgm:t>
        <a:bodyPr/>
        <a:lstStyle/>
        <a:p>
          <a:endParaRPr lang="en-US"/>
        </a:p>
      </dgm:t>
    </dgm:pt>
    <dgm:pt modelId="{E0F5225C-F78C-42A9-B92B-608389C08F92}" type="sibTrans" cxnId="{CDA9A4AB-CEB1-421A-A95D-DDD855493B3A}">
      <dgm:prSet/>
      <dgm:spPr/>
      <dgm:t>
        <a:bodyPr/>
        <a:lstStyle/>
        <a:p>
          <a:endParaRPr lang="en-US"/>
        </a:p>
      </dgm:t>
    </dgm:pt>
    <dgm:pt modelId="{7171B3DC-99ED-454C-99A1-CF71413A13F1}" type="pres">
      <dgm:prSet presAssocID="{3BA47889-AC8D-4BBA-818F-E73300DDC225}" presName="linear" presStyleCnt="0">
        <dgm:presLayoutVars>
          <dgm:animLvl val="lvl"/>
          <dgm:resizeHandles val="exact"/>
        </dgm:presLayoutVars>
      </dgm:prSet>
      <dgm:spPr/>
    </dgm:pt>
    <dgm:pt modelId="{1E67CBC0-06FD-4832-836F-6967592120C9}" type="pres">
      <dgm:prSet presAssocID="{5DE8FC96-7AFE-4BBA-8997-1225A16E6B43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3D6D0BCC-294B-4AB9-B133-5FA66F223AFE}" type="pres">
      <dgm:prSet presAssocID="{9E7B9A20-B00C-45CF-97C9-35FDA7BB2163}" presName="spacer" presStyleCnt="0"/>
      <dgm:spPr/>
    </dgm:pt>
    <dgm:pt modelId="{A434BA55-D0A2-4087-8337-CBA0F3C1CE5E}" type="pres">
      <dgm:prSet presAssocID="{7BFD36F6-326A-472A-A0CB-E03B96A3056C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8146B02C-EA00-43A9-84BE-4EF541884473}" type="pres">
      <dgm:prSet presAssocID="{407DC16C-0A8A-45AD-82A3-1C34F40DF227}" presName="spacer" presStyleCnt="0"/>
      <dgm:spPr/>
    </dgm:pt>
    <dgm:pt modelId="{E28E8561-872E-45F3-8174-AC20C75C90DC}" type="pres">
      <dgm:prSet presAssocID="{0EABCB08-2ABF-460F-87E1-C3CE35728E56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657D9AAD-CA81-49EE-9120-CE0C828E9B0F}" type="pres">
      <dgm:prSet presAssocID="{9283B57C-2132-42FC-972A-AB8BB0BADE49}" presName="spacer" presStyleCnt="0"/>
      <dgm:spPr/>
    </dgm:pt>
    <dgm:pt modelId="{404CC0F4-4C13-4E47-A1F1-60F4A834AEEB}" type="pres">
      <dgm:prSet presAssocID="{E9FB7D85-C54F-4FD5-8E78-3AFD2D29C2EF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4301CF43-E7D5-4026-A3F1-C7F380EA234A}" type="pres">
      <dgm:prSet presAssocID="{FC627099-54EB-47C7-AB26-ECEA6FFFF80E}" presName="spacer" presStyleCnt="0"/>
      <dgm:spPr/>
    </dgm:pt>
    <dgm:pt modelId="{5EFE6169-CEA4-49AE-8D4D-E285490F84C8}" type="pres">
      <dgm:prSet presAssocID="{2EC9FB56-02A5-41AF-841F-3E874AD649C2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98A895B8-3F5C-43D5-B265-E7662F54E684}" type="pres">
      <dgm:prSet presAssocID="{E9A0BA78-2AC2-4B7F-B881-4C44EC9FF0C4}" presName="spacer" presStyleCnt="0"/>
      <dgm:spPr/>
    </dgm:pt>
    <dgm:pt modelId="{CAF91CA9-99C2-42B6-986D-FBEBF5ADB11A}" type="pres">
      <dgm:prSet presAssocID="{80A47DAD-F7A5-480F-8B38-130FA30BAC9B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39A4FAA4-FE93-492C-9094-D4DF30ECCAF4}" type="pres">
      <dgm:prSet presAssocID="{1B9095EE-80CB-44B6-8F19-A301A3790AA7}" presName="spacer" presStyleCnt="0"/>
      <dgm:spPr/>
    </dgm:pt>
    <dgm:pt modelId="{8C111FCE-318D-46A8-82F8-66287EC67AE0}" type="pres">
      <dgm:prSet presAssocID="{D2C0AA09-CE69-42FD-8342-1C05EF8A6F58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547BA539-52A0-4E21-BB93-1288F9D2BCDF}" type="pres">
      <dgm:prSet presAssocID="{FC926546-D854-41CD-897F-B43079E4DBA8}" presName="spacer" presStyleCnt="0"/>
      <dgm:spPr/>
    </dgm:pt>
    <dgm:pt modelId="{FB461E03-C552-4F09-93DF-6A854615581B}" type="pres">
      <dgm:prSet presAssocID="{D8AC405D-D4F9-4A8F-A5B4-385EB1A1473F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7B59B4C6-D65F-4C30-8368-8684B01089FD}" type="pres">
      <dgm:prSet presAssocID="{48504E69-267A-4909-A8F0-1537A4D003DA}" presName="spacer" presStyleCnt="0"/>
      <dgm:spPr/>
    </dgm:pt>
    <dgm:pt modelId="{A7FA4706-DDEA-4E19-A4C3-F45D616DD4DA}" type="pres">
      <dgm:prSet presAssocID="{273E77BF-DF63-4857-B621-245462FD05D2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9D00818F-DB4C-4E3F-B0C8-1931E5978F27}" type="pres">
      <dgm:prSet presAssocID="{50A831A8-E931-4F91-BD21-33A31E76B8FC}" presName="spacer" presStyleCnt="0"/>
      <dgm:spPr/>
    </dgm:pt>
    <dgm:pt modelId="{855B3735-5223-4E76-BCD2-13794682AF74}" type="pres">
      <dgm:prSet presAssocID="{6770CF9D-B805-4813-86FE-75005001E1AA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4051EFD9-5FD0-4635-BE90-75CCE61DDCEB}" type="pres">
      <dgm:prSet presAssocID="{C5B270F8-4260-43E8-9B39-D9674012AD1D}" presName="spacer" presStyleCnt="0"/>
      <dgm:spPr/>
    </dgm:pt>
    <dgm:pt modelId="{8C5CFE9B-3AC7-4A71-A5D7-8ED1932C6417}" type="pres">
      <dgm:prSet presAssocID="{200FEDBF-53FC-4DDB-A9D3-9D4A728193BE}" presName="parentText" presStyleLbl="node1" presStyleIdx="10" presStyleCnt="11" custLinFactNeighborX="-705" custLinFactNeighborY="-16453">
        <dgm:presLayoutVars>
          <dgm:chMax val="0"/>
          <dgm:bulletEnabled val="1"/>
        </dgm:presLayoutVars>
      </dgm:prSet>
      <dgm:spPr/>
    </dgm:pt>
  </dgm:ptLst>
  <dgm:cxnLst>
    <dgm:cxn modelId="{B08A2F0A-073F-4F1F-8619-3E88E08DDEE7}" type="presOf" srcId="{0EABCB08-2ABF-460F-87E1-C3CE35728E56}" destId="{E28E8561-872E-45F3-8174-AC20C75C90DC}" srcOrd="0" destOrd="0" presId="urn:microsoft.com/office/officeart/2005/8/layout/vList2"/>
    <dgm:cxn modelId="{AD91960E-A697-45EC-BBCC-773331052626}" type="presOf" srcId="{7BFD36F6-326A-472A-A0CB-E03B96A3056C}" destId="{A434BA55-D0A2-4087-8337-CBA0F3C1CE5E}" srcOrd="0" destOrd="0" presId="urn:microsoft.com/office/officeart/2005/8/layout/vList2"/>
    <dgm:cxn modelId="{C3620612-8D29-4765-A2B9-851E7DD9C92A}" srcId="{3BA47889-AC8D-4BBA-818F-E73300DDC225}" destId="{D8AC405D-D4F9-4A8F-A5B4-385EB1A1473F}" srcOrd="7" destOrd="0" parTransId="{2821F34F-3D2C-4AEB-B660-2CB873F55EB7}" sibTransId="{48504E69-267A-4909-A8F0-1537A4D003DA}"/>
    <dgm:cxn modelId="{7D48D116-4156-4F8A-BB4A-582211240A19}" srcId="{3BA47889-AC8D-4BBA-818F-E73300DDC225}" destId="{80A47DAD-F7A5-480F-8B38-130FA30BAC9B}" srcOrd="5" destOrd="0" parTransId="{4B0A0999-0120-439F-AFA0-CB5BD2D20225}" sibTransId="{1B9095EE-80CB-44B6-8F19-A301A3790AA7}"/>
    <dgm:cxn modelId="{CC366717-3C21-4FE2-AC64-91A261749307}" srcId="{3BA47889-AC8D-4BBA-818F-E73300DDC225}" destId="{7BFD36F6-326A-472A-A0CB-E03B96A3056C}" srcOrd="1" destOrd="0" parTransId="{CA1D62C2-6C40-4E0F-AF35-E67DA05578AF}" sibTransId="{407DC16C-0A8A-45AD-82A3-1C34F40DF227}"/>
    <dgm:cxn modelId="{28C77329-4B1B-42BF-AEC1-014A2F6CFAF7}" type="presOf" srcId="{2EC9FB56-02A5-41AF-841F-3E874AD649C2}" destId="{5EFE6169-CEA4-49AE-8D4D-E285490F84C8}" srcOrd="0" destOrd="0" presId="urn:microsoft.com/office/officeart/2005/8/layout/vList2"/>
    <dgm:cxn modelId="{41E51732-D24A-427F-B477-C0C80DF523D5}" srcId="{3BA47889-AC8D-4BBA-818F-E73300DDC225}" destId="{5DE8FC96-7AFE-4BBA-8997-1225A16E6B43}" srcOrd="0" destOrd="0" parTransId="{FDC0DF90-3216-4B1D-8B02-F112D58EE1D7}" sibTransId="{9E7B9A20-B00C-45CF-97C9-35FDA7BB2163}"/>
    <dgm:cxn modelId="{59DDFC38-0402-470C-ADAA-43442DA1DBD7}" type="presOf" srcId="{D8AC405D-D4F9-4A8F-A5B4-385EB1A1473F}" destId="{FB461E03-C552-4F09-93DF-6A854615581B}" srcOrd="0" destOrd="0" presId="urn:microsoft.com/office/officeart/2005/8/layout/vList2"/>
    <dgm:cxn modelId="{7BF5103D-C920-4518-B437-1F0C7904504D}" srcId="{3BA47889-AC8D-4BBA-818F-E73300DDC225}" destId="{0EABCB08-2ABF-460F-87E1-C3CE35728E56}" srcOrd="2" destOrd="0" parTransId="{B0D84680-B6FD-4DAC-8788-B7B71D03C769}" sibTransId="{9283B57C-2132-42FC-972A-AB8BB0BADE49}"/>
    <dgm:cxn modelId="{1D021D69-EFC7-4D55-89E9-044A4ED45CD9}" type="presOf" srcId="{200FEDBF-53FC-4DDB-A9D3-9D4A728193BE}" destId="{8C5CFE9B-3AC7-4A71-A5D7-8ED1932C6417}" srcOrd="0" destOrd="0" presId="urn:microsoft.com/office/officeart/2005/8/layout/vList2"/>
    <dgm:cxn modelId="{5A2DC874-65E7-4BB8-88C2-06DA33D628A0}" srcId="{3BA47889-AC8D-4BBA-818F-E73300DDC225}" destId="{6770CF9D-B805-4813-86FE-75005001E1AA}" srcOrd="9" destOrd="0" parTransId="{DBEE29D6-42D7-423D-87F3-5E1FBD22D08A}" sibTransId="{C5B270F8-4260-43E8-9B39-D9674012AD1D}"/>
    <dgm:cxn modelId="{A1253890-4E32-4AD1-AF93-300CE19B3D21}" type="presOf" srcId="{6770CF9D-B805-4813-86FE-75005001E1AA}" destId="{855B3735-5223-4E76-BCD2-13794682AF74}" srcOrd="0" destOrd="0" presId="urn:microsoft.com/office/officeart/2005/8/layout/vList2"/>
    <dgm:cxn modelId="{00C82894-80C2-4E01-9AD4-EE2F8DCBC0E2}" type="presOf" srcId="{D2C0AA09-CE69-42FD-8342-1C05EF8A6F58}" destId="{8C111FCE-318D-46A8-82F8-66287EC67AE0}" srcOrd="0" destOrd="0" presId="urn:microsoft.com/office/officeart/2005/8/layout/vList2"/>
    <dgm:cxn modelId="{2B9631A2-97AB-45AF-BA4E-D47BA5210112}" type="presOf" srcId="{3BA47889-AC8D-4BBA-818F-E73300DDC225}" destId="{7171B3DC-99ED-454C-99A1-CF71413A13F1}" srcOrd="0" destOrd="0" presId="urn:microsoft.com/office/officeart/2005/8/layout/vList2"/>
    <dgm:cxn modelId="{CDA9A4AB-CEB1-421A-A95D-DDD855493B3A}" srcId="{3BA47889-AC8D-4BBA-818F-E73300DDC225}" destId="{200FEDBF-53FC-4DDB-A9D3-9D4A728193BE}" srcOrd="10" destOrd="0" parTransId="{6E444D12-1F73-484D-B9F2-728BD9426795}" sibTransId="{E0F5225C-F78C-42A9-B92B-608389C08F92}"/>
    <dgm:cxn modelId="{775C71C2-462E-4056-92B5-168AE78B4956}" type="presOf" srcId="{273E77BF-DF63-4857-B621-245462FD05D2}" destId="{A7FA4706-DDEA-4E19-A4C3-F45D616DD4DA}" srcOrd="0" destOrd="0" presId="urn:microsoft.com/office/officeart/2005/8/layout/vList2"/>
    <dgm:cxn modelId="{F95956C4-F687-421C-8917-B9743AF777F6}" srcId="{3BA47889-AC8D-4BBA-818F-E73300DDC225}" destId="{E9FB7D85-C54F-4FD5-8E78-3AFD2D29C2EF}" srcOrd="3" destOrd="0" parTransId="{8A719BD9-3307-4627-AC60-7824730D0A50}" sibTransId="{FC627099-54EB-47C7-AB26-ECEA6FFFF80E}"/>
    <dgm:cxn modelId="{269190C7-E0AC-47E4-AA36-709B09045FF5}" srcId="{3BA47889-AC8D-4BBA-818F-E73300DDC225}" destId="{2EC9FB56-02A5-41AF-841F-3E874AD649C2}" srcOrd="4" destOrd="0" parTransId="{BE5AFB12-8CDD-40C4-AB4A-ACA39DB28B93}" sibTransId="{E9A0BA78-2AC2-4B7F-B881-4C44EC9FF0C4}"/>
    <dgm:cxn modelId="{6B718AC8-3623-4E7B-A06E-E6E00F265DD1}" srcId="{3BA47889-AC8D-4BBA-818F-E73300DDC225}" destId="{D2C0AA09-CE69-42FD-8342-1C05EF8A6F58}" srcOrd="6" destOrd="0" parTransId="{5CAF61BF-C957-4808-A243-1E3E57340244}" sibTransId="{FC926546-D854-41CD-897F-B43079E4DBA8}"/>
    <dgm:cxn modelId="{131845D1-FCB8-45D2-B404-6E46E3E68C6D}" srcId="{3BA47889-AC8D-4BBA-818F-E73300DDC225}" destId="{273E77BF-DF63-4857-B621-245462FD05D2}" srcOrd="8" destOrd="0" parTransId="{E7D2179F-0E88-4822-A583-A57182F09BE9}" sibTransId="{50A831A8-E931-4F91-BD21-33A31E76B8FC}"/>
    <dgm:cxn modelId="{4F744DD5-D1D0-40FF-9336-1BD401D1E96D}" type="presOf" srcId="{80A47DAD-F7A5-480F-8B38-130FA30BAC9B}" destId="{CAF91CA9-99C2-42B6-986D-FBEBF5ADB11A}" srcOrd="0" destOrd="0" presId="urn:microsoft.com/office/officeart/2005/8/layout/vList2"/>
    <dgm:cxn modelId="{4119AEE4-A612-48AB-855F-113AC9549A1B}" type="presOf" srcId="{E9FB7D85-C54F-4FD5-8E78-3AFD2D29C2EF}" destId="{404CC0F4-4C13-4E47-A1F1-60F4A834AEEB}" srcOrd="0" destOrd="0" presId="urn:microsoft.com/office/officeart/2005/8/layout/vList2"/>
    <dgm:cxn modelId="{818440EA-2E2D-4135-B051-EA02C04D8C05}" type="presOf" srcId="{5DE8FC96-7AFE-4BBA-8997-1225A16E6B43}" destId="{1E67CBC0-06FD-4832-836F-6967592120C9}" srcOrd="0" destOrd="0" presId="urn:microsoft.com/office/officeart/2005/8/layout/vList2"/>
    <dgm:cxn modelId="{283483A7-C4C6-4779-ADE7-149E7587DF1A}" type="presParOf" srcId="{7171B3DC-99ED-454C-99A1-CF71413A13F1}" destId="{1E67CBC0-06FD-4832-836F-6967592120C9}" srcOrd="0" destOrd="0" presId="urn:microsoft.com/office/officeart/2005/8/layout/vList2"/>
    <dgm:cxn modelId="{910B2674-1285-4F48-B790-CA3357226777}" type="presParOf" srcId="{7171B3DC-99ED-454C-99A1-CF71413A13F1}" destId="{3D6D0BCC-294B-4AB9-B133-5FA66F223AFE}" srcOrd="1" destOrd="0" presId="urn:microsoft.com/office/officeart/2005/8/layout/vList2"/>
    <dgm:cxn modelId="{02DC812C-046A-43B0-8941-868A2172F040}" type="presParOf" srcId="{7171B3DC-99ED-454C-99A1-CF71413A13F1}" destId="{A434BA55-D0A2-4087-8337-CBA0F3C1CE5E}" srcOrd="2" destOrd="0" presId="urn:microsoft.com/office/officeart/2005/8/layout/vList2"/>
    <dgm:cxn modelId="{1D284355-03DE-4F03-BB9E-71CF07ED2FD3}" type="presParOf" srcId="{7171B3DC-99ED-454C-99A1-CF71413A13F1}" destId="{8146B02C-EA00-43A9-84BE-4EF541884473}" srcOrd="3" destOrd="0" presId="urn:microsoft.com/office/officeart/2005/8/layout/vList2"/>
    <dgm:cxn modelId="{590AD6EB-C6CA-4537-992C-DB84EA23BB9B}" type="presParOf" srcId="{7171B3DC-99ED-454C-99A1-CF71413A13F1}" destId="{E28E8561-872E-45F3-8174-AC20C75C90DC}" srcOrd="4" destOrd="0" presId="urn:microsoft.com/office/officeart/2005/8/layout/vList2"/>
    <dgm:cxn modelId="{A174021D-F0DD-4ADA-8184-828C054A8E69}" type="presParOf" srcId="{7171B3DC-99ED-454C-99A1-CF71413A13F1}" destId="{657D9AAD-CA81-49EE-9120-CE0C828E9B0F}" srcOrd="5" destOrd="0" presId="urn:microsoft.com/office/officeart/2005/8/layout/vList2"/>
    <dgm:cxn modelId="{2CBE336F-9F0C-4727-B149-9216422C8B2C}" type="presParOf" srcId="{7171B3DC-99ED-454C-99A1-CF71413A13F1}" destId="{404CC0F4-4C13-4E47-A1F1-60F4A834AEEB}" srcOrd="6" destOrd="0" presId="urn:microsoft.com/office/officeart/2005/8/layout/vList2"/>
    <dgm:cxn modelId="{936FD6A4-EA89-461C-89F8-38416356DB76}" type="presParOf" srcId="{7171B3DC-99ED-454C-99A1-CF71413A13F1}" destId="{4301CF43-E7D5-4026-A3F1-C7F380EA234A}" srcOrd="7" destOrd="0" presId="urn:microsoft.com/office/officeart/2005/8/layout/vList2"/>
    <dgm:cxn modelId="{CDFC40F9-9FAF-4A3C-9818-7A6E445EB74A}" type="presParOf" srcId="{7171B3DC-99ED-454C-99A1-CF71413A13F1}" destId="{5EFE6169-CEA4-49AE-8D4D-E285490F84C8}" srcOrd="8" destOrd="0" presId="urn:microsoft.com/office/officeart/2005/8/layout/vList2"/>
    <dgm:cxn modelId="{2911DD00-B7B8-478E-A200-6B2877BE45F9}" type="presParOf" srcId="{7171B3DC-99ED-454C-99A1-CF71413A13F1}" destId="{98A895B8-3F5C-43D5-B265-E7662F54E684}" srcOrd="9" destOrd="0" presId="urn:microsoft.com/office/officeart/2005/8/layout/vList2"/>
    <dgm:cxn modelId="{A7F9F09C-BA58-46E5-80B2-0491D82DF6A1}" type="presParOf" srcId="{7171B3DC-99ED-454C-99A1-CF71413A13F1}" destId="{CAF91CA9-99C2-42B6-986D-FBEBF5ADB11A}" srcOrd="10" destOrd="0" presId="urn:microsoft.com/office/officeart/2005/8/layout/vList2"/>
    <dgm:cxn modelId="{4B4032CA-7EB3-4405-A2A2-FBD89732EBE6}" type="presParOf" srcId="{7171B3DC-99ED-454C-99A1-CF71413A13F1}" destId="{39A4FAA4-FE93-492C-9094-D4DF30ECCAF4}" srcOrd="11" destOrd="0" presId="urn:microsoft.com/office/officeart/2005/8/layout/vList2"/>
    <dgm:cxn modelId="{C60D3AF0-0DB6-407C-9321-EC5B0FFABA78}" type="presParOf" srcId="{7171B3DC-99ED-454C-99A1-CF71413A13F1}" destId="{8C111FCE-318D-46A8-82F8-66287EC67AE0}" srcOrd="12" destOrd="0" presId="urn:microsoft.com/office/officeart/2005/8/layout/vList2"/>
    <dgm:cxn modelId="{91B1B0A4-A81B-4662-B2F6-65B053B91A71}" type="presParOf" srcId="{7171B3DC-99ED-454C-99A1-CF71413A13F1}" destId="{547BA539-52A0-4E21-BB93-1288F9D2BCDF}" srcOrd="13" destOrd="0" presId="urn:microsoft.com/office/officeart/2005/8/layout/vList2"/>
    <dgm:cxn modelId="{6B70A7F7-CAA1-4F8C-B2E0-1FCA111C6CC5}" type="presParOf" srcId="{7171B3DC-99ED-454C-99A1-CF71413A13F1}" destId="{FB461E03-C552-4F09-93DF-6A854615581B}" srcOrd="14" destOrd="0" presId="urn:microsoft.com/office/officeart/2005/8/layout/vList2"/>
    <dgm:cxn modelId="{46E7274D-07BF-45A5-A487-E1A015EC824E}" type="presParOf" srcId="{7171B3DC-99ED-454C-99A1-CF71413A13F1}" destId="{7B59B4C6-D65F-4C30-8368-8684B01089FD}" srcOrd="15" destOrd="0" presId="urn:microsoft.com/office/officeart/2005/8/layout/vList2"/>
    <dgm:cxn modelId="{5807C70A-8B1E-4AAD-96A1-AF0F2CB0CE20}" type="presParOf" srcId="{7171B3DC-99ED-454C-99A1-CF71413A13F1}" destId="{A7FA4706-DDEA-4E19-A4C3-F45D616DD4DA}" srcOrd="16" destOrd="0" presId="urn:microsoft.com/office/officeart/2005/8/layout/vList2"/>
    <dgm:cxn modelId="{BC5B9CA6-3536-42DB-9DDD-A746105D9DFF}" type="presParOf" srcId="{7171B3DC-99ED-454C-99A1-CF71413A13F1}" destId="{9D00818F-DB4C-4E3F-B0C8-1931E5978F27}" srcOrd="17" destOrd="0" presId="urn:microsoft.com/office/officeart/2005/8/layout/vList2"/>
    <dgm:cxn modelId="{31A2015D-4887-4E24-991F-DCD58BB3E936}" type="presParOf" srcId="{7171B3DC-99ED-454C-99A1-CF71413A13F1}" destId="{855B3735-5223-4E76-BCD2-13794682AF74}" srcOrd="18" destOrd="0" presId="urn:microsoft.com/office/officeart/2005/8/layout/vList2"/>
    <dgm:cxn modelId="{A104DB28-551B-493C-9430-DE33832801FC}" type="presParOf" srcId="{7171B3DC-99ED-454C-99A1-CF71413A13F1}" destId="{4051EFD9-5FD0-4635-BE90-75CCE61DDCEB}" srcOrd="19" destOrd="0" presId="urn:microsoft.com/office/officeart/2005/8/layout/vList2"/>
    <dgm:cxn modelId="{2FF67AE2-F0B9-4492-AE4B-610CBFFFDD8F}" type="presParOf" srcId="{7171B3DC-99ED-454C-99A1-CF71413A13F1}" destId="{8C5CFE9B-3AC7-4A71-A5D7-8ED1932C6417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7CBC0-06FD-4832-836F-6967592120C9}">
      <dsp:nvSpPr>
        <dsp:cNvPr id="0" name=""/>
        <dsp:cNvSpPr/>
      </dsp:nvSpPr>
      <dsp:spPr>
        <a:xfrm>
          <a:off x="0" y="142920"/>
          <a:ext cx="11531599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Allah </a:t>
          </a:r>
          <a:r>
            <a:rPr lang="ar-SA" sz="2000" b="1" i="1" kern="1200"/>
            <a:t>الله</a:t>
          </a:r>
          <a:endParaRPr lang="en-US" sz="2000" kern="1200"/>
        </a:p>
      </dsp:txBody>
      <dsp:txXfrm>
        <a:off x="23417" y="166337"/>
        <a:ext cx="11484765" cy="432866"/>
      </dsp:txXfrm>
    </dsp:sp>
    <dsp:sp modelId="{A434BA55-D0A2-4087-8337-CBA0F3C1CE5E}">
      <dsp:nvSpPr>
        <dsp:cNvPr id="0" name=""/>
        <dsp:cNvSpPr/>
      </dsp:nvSpPr>
      <dsp:spPr>
        <a:xfrm>
          <a:off x="0" y="680220"/>
          <a:ext cx="11531599" cy="479700"/>
        </a:xfrm>
        <a:prstGeom prst="roundRect">
          <a:avLst/>
        </a:prstGeom>
        <a:solidFill>
          <a:schemeClr val="accent5">
            <a:hueOff val="901079"/>
            <a:satOff val="-2254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Kalimah Tayyibah </a:t>
          </a:r>
          <a:endParaRPr lang="en-US" sz="2000" kern="1200"/>
        </a:p>
      </dsp:txBody>
      <dsp:txXfrm>
        <a:off x="23417" y="703637"/>
        <a:ext cx="11484765" cy="432866"/>
      </dsp:txXfrm>
    </dsp:sp>
    <dsp:sp modelId="{E28E8561-872E-45F3-8174-AC20C75C90DC}">
      <dsp:nvSpPr>
        <dsp:cNvPr id="0" name=""/>
        <dsp:cNvSpPr/>
      </dsp:nvSpPr>
      <dsp:spPr>
        <a:xfrm>
          <a:off x="0" y="1217520"/>
          <a:ext cx="11531599" cy="479700"/>
        </a:xfrm>
        <a:prstGeom prst="roundRect">
          <a:avLst/>
        </a:prstGeom>
        <a:solidFill>
          <a:schemeClr val="accent5">
            <a:hueOff val="1802159"/>
            <a:satOff val="-4508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The oneness Of Allah </a:t>
          </a:r>
          <a:r>
            <a:rPr lang="ar-SA" sz="2000" b="1" kern="1200"/>
            <a:t>توحيد</a:t>
          </a:r>
          <a:endParaRPr lang="en-US" sz="2000" kern="1200"/>
        </a:p>
      </dsp:txBody>
      <dsp:txXfrm>
        <a:off x="23417" y="1240937"/>
        <a:ext cx="11484765" cy="432866"/>
      </dsp:txXfrm>
    </dsp:sp>
    <dsp:sp modelId="{404CC0F4-4C13-4E47-A1F1-60F4A834AEEB}">
      <dsp:nvSpPr>
        <dsp:cNvPr id="0" name=""/>
        <dsp:cNvSpPr/>
      </dsp:nvSpPr>
      <dsp:spPr>
        <a:xfrm>
          <a:off x="0" y="1754820"/>
          <a:ext cx="11531599" cy="479700"/>
        </a:xfrm>
        <a:prstGeom prst="roundRect">
          <a:avLst/>
        </a:prstGeom>
        <a:solidFill>
          <a:schemeClr val="accent5">
            <a:hueOff val="2703238"/>
            <a:satOff val="-676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Kalimah Shahadah</a:t>
          </a:r>
          <a:endParaRPr lang="en-US" sz="2000" kern="1200"/>
        </a:p>
      </dsp:txBody>
      <dsp:txXfrm>
        <a:off x="23417" y="1778237"/>
        <a:ext cx="11484765" cy="432866"/>
      </dsp:txXfrm>
    </dsp:sp>
    <dsp:sp modelId="{5EFE6169-CEA4-49AE-8D4D-E285490F84C8}">
      <dsp:nvSpPr>
        <dsp:cNvPr id="0" name=""/>
        <dsp:cNvSpPr/>
      </dsp:nvSpPr>
      <dsp:spPr>
        <a:xfrm>
          <a:off x="0" y="2292121"/>
          <a:ext cx="11531599" cy="479700"/>
        </a:xfrm>
        <a:prstGeom prst="roundRect">
          <a:avLst/>
        </a:prstGeom>
        <a:solidFill>
          <a:schemeClr val="accent5">
            <a:hueOff val="3604318"/>
            <a:satOff val="-90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Allah </a:t>
          </a:r>
          <a:r>
            <a:rPr lang="en-US" sz="2000" b="0" i="1" kern="1200"/>
            <a:t>, </a:t>
          </a:r>
          <a:r>
            <a:rPr lang="en-US" sz="2000" b="1" i="1" kern="1200"/>
            <a:t>the Sustainer </a:t>
          </a:r>
          <a:r>
            <a:rPr lang="ar-SA" sz="2000" b="1" i="1" kern="1200"/>
            <a:t>ٱللَّهُ ٱلصَّمَدُ</a:t>
          </a:r>
          <a:endParaRPr lang="en-US" sz="2000" kern="1200"/>
        </a:p>
      </dsp:txBody>
      <dsp:txXfrm>
        <a:off x="23417" y="2315538"/>
        <a:ext cx="11484765" cy="432866"/>
      </dsp:txXfrm>
    </dsp:sp>
    <dsp:sp modelId="{CAF91CA9-99C2-42B6-986D-FBEBF5ADB11A}">
      <dsp:nvSpPr>
        <dsp:cNvPr id="0" name=""/>
        <dsp:cNvSpPr/>
      </dsp:nvSpPr>
      <dsp:spPr>
        <a:xfrm>
          <a:off x="0" y="2829421"/>
          <a:ext cx="11531599" cy="479700"/>
        </a:xfrm>
        <a:prstGeom prst="roundRect">
          <a:avLst/>
        </a:prstGeom>
        <a:solidFill>
          <a:schemeClr val="accent5">
            <a:hueOff val="4505397"/>
            <a:satOff val="-11270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Creation of Allah </a:t>
          </a:r>
          <a:r>
            <a:rPr lang="ar-SA" sz="2000" b="1" i="0" kern="1200"/>
            <a:t>هَٰذَا خَلۡقُ ٱللَّهِ</a:t>
          </a:r>
          <a:endParaRPr lang="en-US" sz="2000" kern="1200"/>
        </a:p>
      </dsp:txBody>
      <dsp:txXfrm>
        <a:off x="23417" y="2852838"/>
        <a:ext cx="11484765" cy="432866"/>
      </dsp:txXfrm>
    </dsp:sp>
    <dsp:sp modelId="{8C111FCE-318D-46A8-82F8-66287EC67AE0}">
      <dsp:nvSpPr>
        <dsp:cNvPr id="0" name=""/>
        <dsp:cNvSpPr/>
      </dsp:nvSpPr>
      <dsp:spPr>
        <a:xfrm>
          <a:off x="0" y="3366721"/>
          <a:ext cx="11531599" cy="479700"/>
        </a:xfrm>
        <a:prstGeom prst="roundRect">
          <a:avLst/>
        </a:prstGeom>
        <a:solidFill>
          <a:schemeClr val="accent5">
            <a:hueOff val="5406476"/>
            <a:satOff val="-13523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Creator ( </a:t>
          </a:r>
          <a:r>
            <a:rPr lang="en-US" sz="2000" b="1" i="1" kern="1200">
              <a:hlinkClick xmlns:r="http://schemas.openxmlformats.org/officeDocument/2006/relationships" r:id="rId1"/>
            </a:rPr>
            <a:t>al-Khaaliq</a:t>
          </a:r>
          <a:r>
            <a:rPr lang="en-US" sz="2000" b="1" i="1" kern="1200"/>
            <a:t> ) </a:t>
          </a:r>
          <a:r>
            <a:rPr lang="ar-SA" sz="2000" b="1" i="1" kern="1200"/>
            <a:t>ٱلْخَالِقُ</a:t>
          </a:r>
          <a:endParaRPr lang="en-US" sz="2000" kern="1200"/>
        </a:p>
      </dsp:txBody>
      <dsp:txXfrm>
        <a:off x="23417" y="3390138"/>
        <a:ext cx="11484765" cy="432866"/>
      </dsp:txXfrm>
    </dsp:sp>
    <dsp:sp modelId="{FB461E03-C552-4F09-93DF-6A854615581B}">
      <dsp:nvSpPr>
        <dsp:cNvPr id="0" name=""/>
        <dsp:cNvSpPr/>
      </dsp:nvSpPr>
      <dsp:spPr>
        <a:xfrm>
          <a:off x="0" y="3904020"/>
          <a:ext cx="11531599" cy="479700"/>
        </a:xfrm>
        <a:prstGeom prst="roundRect">
          <a:avLst/>
        </a:prstGeom>
        <a:solidFill>
          <a:schemeClr val="accent5">
            <a:hueOff val="6307556"/>
            <a:satOff val="-15777"/>
            <a:lumOff val="-17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AR- RAHMAAN </a:t>
          </a:r>
          <a:r>
            <a:rPr lang="ar-SA" sz="2000" b="1" i="0" kern="1200"/>
            <a:t>ٱلْرَّحْمَـانُ ( </a:t>
          </a:r>
          <a:r>
            <a:rPr lang="en-US" sz="2000" b="1" i="0" kern="1200"/>
            <a:t>The Beneficent )</a:t>
          </a:r>
          <a:endParaRPr lang="en-US" sz="2000" kern="1200"/>
        </a:p>
      </dsp:txBody>
      <dsp:txXfrm>
        <a:off x="23417" y="3927437"/>
        <a:ext cx="11484765" cy="432866"/>
      </dsp:txXfrm>
    </dsp:sp>
    <dsp:sp modelId="{A7FA4706-DDEA-4E19-A4C3-F45D616DD4DA}">
      <dsp:nvSpPr>
        <dsp:cNvPr id="0" name=""/>
        <dsp:cNvSpPr/>
      </dsp:nvSpPr>
      <dsp:spPr>
        <a:xfrm>
          <a:off x="0" y="4441320"/>
          <a:ext cx="11531599" cy="479700"/>
        </a:xfrm>
        <a:prstGeom prst="roundRect">
          <a:avLst/>
        </a:prstGeom>
        <a:solidFill>
          <a:schemeClr val="accent5">
            <a:hueOff val="7208635"/>
            <a:satOff val="-18031"/>
            <a:lumOff val="-1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Human </a:t>
          </a:r>
          <a:r>
            <a:rPr lang="ar-SA" sz="2000" b="1" i="1" kern="1200"/>
            <a:t>بشر</a:t>
          </a:r>
          <a:endParaRPr lang="en-US" sz="2000" kern="1200"/>
        </a:p>
      </dsp:txBody>
      <dsp:txXfrm>
        <a:off x="23417" y="4464737"/>
        <a:ext cx="11484765" cy="432866"/>
      </dsp:txXfrm>
    </dsp:sp>
    <dsp:sp modelId="{855B3735-5223-4E76-BCD2-13794682AF74}">
      <dsp:nvSpPr>
        <dsp:cNvPr id="0" name=""/>
        <dsp:cNvSpPr/>
      </dsp:nvSpPr>
      <dsp:spPr>
        <a:xfrm>
          <a:off x="0" y="4978620"/>
          <a:ext cx="11531599" cy="479700"/>
        </a:xfrm>
        <a:prstGeom prst="roundRect">
          <a:avLst/>
        </a:prstGeom>
        <a:solidFill>
          <a:schemeClr val="accent5">
            <a:hueOff val="8109715"/>
            <a:satOff val="-20285"/>
            <a:lumOff val="-2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faith ( Iman ) BELIEVES </a:t>
          </a:r>
          <a:r>
            <a:rPr lang="ar-SA" sz="2000" b="1" i="1" kern="1200"/>
            <a:t>إِيمَان</a:t>
          </a:r>
          <a:endParaRPr lang="en-US" sz="2000" kern="1200"/>
        </a:p>
      </dsp:txBody>
      <dsp:txXfrm>
        <a:off x="23417" y="5002037"/>
        <a:ext cx="11484765" cy="432866"/>
      </dsp:txXfrm>
    </dsp:sp>
    <dsp:sp modelId="{8C5CFE9B-3AC7-4A71-A5D7-8ED1932C6417}">
      <dsp:nvSpPr>
        <dsp:cNvPr id="0" name=""/>
        <dsp:cNvSpPr/>
      </dsp:nvSpPr>
      <dsp:spPr>
        <a:xfrm>
          <a:off x="0" y="5506444"/>
          <a:ext cx="11531599" cy="479700"/>
        </a:xfrm>
        <a:prstGeom prst="roundRect">
          <a:avLst/>
        </a:prstGeom>
        <a:solidFill>
          <a:schemeClr val="accent5">
            <a:hueOff val="9010794"/>
            <a:satOff val="-22539"/>
            <a:lumOff val="-2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Prophet and Messenger (nabi, </a:t>
          </a:r>
          <a:r>
            <a:rPr lang="ar-SA" sz="2000" b="1" i="1" kern="1200"/>
            <a:t>نبی ) </a:t>
          </a:r>
          <a:r>
            <a:rPr lang="en-US" sz="2000" b="1" i="1" kern="1200"/>
            <a:t> and( rasul, </a:t>
          </a:r>
          <a:r>
            <a:rPr lang="ar-SA" sz="2000" b="1" i="1" kern="1200"/>
            <a:t>رسول )</a:t>
          </a:r>
          <a:endParaRPr lang="en-US" sz="2000" kern="1200"/>
        </a:p>
      </dsp:txBody>
      <dsp:txXfrm>
        <a:off x="23417" y="5529861"/>
        <a:ext cx="11484765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8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6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9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5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3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09265E-E0D7-493B-97CE-2263D50C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6270627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extBox 15">
            <a:extLst>
              <a:ext uri="{FF2B5EF4-FFF2-40B4-BE49-F238E27FC236}">
                <a16:creationId xmlns:a16="http://schemas.microsoft.com/office/drawing/2014/main" id="{286B6B37-4597-9360-0ECF-EF872DC27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392296"/>
              </p:ext>
            </p:extLst>
          </p:nvPr>
        </p:nvGraphicFramePr>
        <p:xfrm>
          <a:off x="294640" y="284483"/>
          <a:ext cx="11531600" cy="613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83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5A18B7C0-0B0C-926B-DDB7-08B7F267B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9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20BAE8E8-58E6-1747-736F-1ABC356F7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9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EA731F39-2539-2080-5484-E2A1F221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53A26B2C-C4CD-2D39-FA5E-4B4ED7957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8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2687DC1-641D-998E-A551-AF80FB685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8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F53011-7FFB-8D8B-EE6A-DBA6ADF39CDA}"/>
              </a:ext>
            </a:extLst>
          </p:cNvPr>
          <p:cNvSpPr txBox="1"/>
          <p:nvPr/>
        </p:nvSpPr>
        <p:spPr>
          <a:xfrm>
            <a:off x="1507958" y="818147"/>
            <a:ext cx="8903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>
                <a:solidFill>
                  <a:schemeClr val="accent1"/>
                </a:solidFill>
              </a:rPr>
              <a:t>Test of the first two weeks </a:t>
            </a:r>
          </a:p>
        </p:txBody>
      </p:sp>
    </p:spTree>
    <p:extLst>
      <p:ext uri="{BB962C8B-B14F-4D97-AF65-F5344CB8AC3E}">
        <p14:creationId xmlns:p14="http://schemas.microsoft.com/office/powerpoint/2010/main" val="88568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E284DE-AB43-1296-3166-892F44A3A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0E940-D5D8-A37C-A431-1458486C8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5" y="701964"/>
            <a:ext cx="5370950" cy="3640303"/>
          </a:xfrm>
        </p:spPr>
        <p:txBody>
          <a:bodyPr anchor="t">
            <a:normAutofit/>
          </a:bodyPr>
          <a:lstStyle/>
          <a:p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F31D7-2E8A-3907-D989-D53027D4E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90" y="5253050"/>
            <a:ext cx="3888419" cy="969264"/>
          </a:xfrm>
        </p:spPr>
        <p:txBody>
          <a:bodyPr anchor="t">
            <a:norm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3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-up of a sign">
            <a:extLst>
              <a:ext uri="{FF2B5EF4-FFF2-40B4-BE49-F238E27FC236}">
                <a16:creationId xmlns:a16="http://schemas.microsoft.com/office/drawing/2014/main" id="{3E26D673-EEA3-E057-BF6F-F32B9D98A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5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creen&#10;&#10;Description automatically generated">
            <a:extLst>
              <a:ext uri="{FF2B5EF4-FFF2-40B4-BE49-F238E27FC236}">
                <a16:creationId xmlns:a16="http://schemas.microsoft.com/office/drawing/2014/main" id="{D4732071-94B1-742A-DC1B-9F59A62A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2306D822-C6FE-7563-C81F-C540274F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613E85F7-1DC6-9C5E-6F6E-91101284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3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F5443615-9B78-383A-F70C-2ADAF4E6E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1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ext on a white background&#10;&#10;Description automatically generated">
            <a:extLst>
              <a:ext uri="{FF2B5EF4-FFF2-40B4-BE49-F238E27FC236}">
                <a16:creationId xmlns:a16="http://schemas.microsoft.com/office/drawing/2014/main" id="{1E719305-99ED-32ED-6CD1-BAE8C53DF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3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CC79B301-7B47-36E0-068B-07B3035BA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6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4F2EA38E-E4F9-503C-BEEC-75D42B41B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556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63</Words>
  <Application>Microsoft Office PowerPoint</Application>
  <PresentationFormat>Widescreen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Grandview Display</vt:lpstr>
      <vt:lpstr>Neue Haas Grotesk Text Pro</vt:lpstr>
      <vt:lpstr>DashVTI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burhan ASHOORY</dc:creator>
  <cp:lastModifiedBy>burhan ASHOORY</cp:lastModifiedBy>
  <cp:revision>14</cp:revision>
  <dcterms:created xsi:type="dcterms:W3CDTF">2024-12-12T21:44:13Z</dcterms:created>
  <dcterms:modified xsi:type="dcterms:W3CDTF">2024-12-14T02:29:46Z</dcterms:modified>
</cp:coreProperties>
</file>