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457200"/>
            <a:ext cx="71628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lenovo</cp:lastModifiedBy>
  <cp:revision>4</cp:revision>
  <dcterms:created xsi:type="dcterms:W3CDTF">2025-07-05T01:01:30Z</dcterms:created>
  <dcterms:modified xsi:type="dcterms:W3CDTF">2025-07-05T01:07:49Z</dcterms:modified>
</cp:coreProperties>
</file>