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1" d="100"/>
          <a:sy n="81" d="100"/>
        </p:scale>
        <p:origin x="-153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0E41A-9C94-46A6-B016-411D4D0051B4}" type="datetimeFigureOut">
              <a:rPr lang="en-US" smtClean="0"/>
              <a:pPr/>
              <a:t>7/4/2025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B71E1E-C5C2-42BD-AB28-6E5C73CC5D2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0E41A-9C94-46A6-B016-411D4D0051B4}" type="datetimeFigureOut">
              <a:rPr lang="en-US" smtClean="0"/>
              <a:pPr/>
              <a:t>7/4/2025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B71E1E-C5C2-42BD-AB28-6E5C73CC5D2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0E41A-9C94-46A6-B016-411D4D0051B4}" type="datetimeFigureOut">
              <a:rPr lang="en-US" smtClean="0"/>
              <a:pPr/>
              <a:t>7/4/2025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B71E1E-C5C2-42BD-AB28-6E5C73CC5D2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0E41A-9C94-46A6-B016-411D4D0051B4}" type="datetimeFigureOut">
              <a:rPr lang="en-US" smtClean="0"/>
              <a:pPr/>
              <a:t>7/4/2025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B71E1E-C5C2-42BD-AB28-6E5C73CC5D2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0E41A-9C94-46A6-B016-411D4D0051B4}" type="datetimeFigureOut">
              <a:rPr lang="en-US" smtClean="0"/>
              <a:pPr/>
              <a:t>7/4/2025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B71E1E-C5C2-42BD-AB28-6E5C73CC5D2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0E41A-9C94-46A6-B016-411D4D0051B4}" type="datetimeFigureOut">
              <a:rPr lang="en-US" smtClean="0"/>
              <a:pPr/>
              <a:t>7/4/2025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B71E1E-C5C2-42BD-AB28-6E5C73CC5D2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0E41A-9C94-46A6-B016-411D4D0051B4}" type="datetimeFigureOut">
              <a:rPr lang="en-US" smtClean="0"/>
              <a:pPr/>
              <a:t>7/4/2025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B71E1E-C5C2-42BD-AB28-6E5C73CC5D2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0E41A-9C94-46A6-B016-411D4D0051B4}" type="datetimeFigureOut">
              <a:rPr lang="en-US" smtClean="0"/>
              <a:pPr/>
              <a:t>7/4/2025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B71E1E-C5C2-42BD-AB28-6E5C73CC5D2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0E41A-9C94-46A6-B016-411D4D0051B4}" type="datetimeFigureOut">
              <a:rPr lang="en-US" smtClean="0"/>
              <a:pPr/>
              <a:t>7/4/2025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B71E1E-C5C2-42BD-AB28-6E5C73CC5D2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0E41A-9C94-46A6-B016-411D4D0051B4}" type="datetimeFigureOut">
              <a:rPr lang="en-US" smtClean="0"/>
              <a:pPr/>
              <a:t>7/4/2025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B71E1E-C5C2-42BD-AB28-6E5C73CC5D2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0E41A-9C94-46A6-B016-411D4D0051B4}" type="datetimeFigureOut">
              <a:rPr lang="en-US" smtClean="0"/>
              <a:pPr/>
              <a:t>7/4/2025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B71E1E-C5C2-42BD-AB28-6E5C73CC5D2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C0E41A-9C94-46A6-B016-411D4D0051B4}" type="datetimeFigureOut">
              <a:rPr lang="en-US" smtClean="0"/>
              <a:pPr/>
              <a:t>7/4/2025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B71E1E-C5C2-42BD-AB28-6E5C73CC5D2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85800" y="533399"/>
            <a:ext cx="7848600" cy="57477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0</Words>
  <Application>Microsoft Office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lenovo</dc:creator>
  <cp:lastModifiedBy>lenovo</cp:lastModifiedBy>
  <cp:revision>6</cp:revision>
  <dcterms:created xsi:type="dcterms:W3CDTF">2025-07-05T01:01:30Z</dcterms:created>
  <dcterms:modified xsi:type="dcterms:W3CDTF">2025-07-05T01:18:55Z</dcterms:modified>
</cp:coreProperties>
</file>