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66799" y="185738"/>
            <a:ext cx="7543801" cy="6486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3</cp:revision>
  <dcterms:created xsi:type="dcterms:W3CDTF">2025-07-05T01:01:30Z</dcterms:created>
  <dcterms:modified xsi:type="dcterms:W3CDTF">2025-07-05T01:06:03Z</dcterms:modified>
</cp:coreProperties>
</file>