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71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38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94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63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8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94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65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78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87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57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22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ECD11-70BA-451E-855A-B95FC99F91F1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C908A-BFEA-493C-9F5F-8DC226FD2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4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7855"/>
            <a:ext cx="11307651" cy="663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0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kabuafka</dc:creator>
  <cp:lastModifiedBy>kabuafka</cp:lastModifiedBy>
  <cp:revision>1</cp:revision>
  <dcterms:created xsi:type="dcterms:W3CDTF">2025-07-17T11:55:17Z</dcterms:created>
  <dcterms:modified xsi:type="dcterms:W3CDTF">2025-07-17T11:55:33Z</dcterms:modified>
</cp:coreProperties>
</file>