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0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6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01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20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86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60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93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26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98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01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D0C20-A50B-4A2A-A584-B2BCFF29B9FF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FFD01-B87A-4124-92A8-79C740CC77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1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515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24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kabuafka</dc:creator>
  <cp:lastModifiedBy>kabuafka</cp:lastModifiedBy>
  <cp:revision>1</cp:revision>
  <dcterms:created xsi:type="dcterms:W3CDTF">2025-07-17T12:32:53Z</dcterms:created>
  <dcterms:modified xsi:type="dcterms:W3CDTF">2025-07-17T12:38:10Z</dcterms:modified>
</cp:coreProperties>
</file>