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48"/>
            <a:ext cx="9053191" cy="684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482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kabuafka</cp:lastModifiedBy>
  <cp:revision>11</cp:revision>
  <dcterms:created xsi:type="dcterms:W3CDTF">2025-07-05T01:01:30Z</dcterms:created>
  <dcterms:modified xsi:type="dcterms:W3CDTF">2025-07-17T12:43:21Z</dcterms:modified>
</cp:coreProperties>
</file>