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0E41A-9C94-46A6-B016-411D4D0051B4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3883"/>
            <a:ext cx="9144000" cy="291948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871115"/>
            <a:ext cx="9144000" cy="3986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078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lenovo</dc:creator>
  <cp:lastModifiedBy>kabuafka</cp:lastModifiedBy>
  <cp:revision>13</cp:revision>
  <dcterms:created xsi:type="dcterms:W3CDTF">2025-07-05T01:01:30Z</dcterms:created>
  <dcterms:modified xsi:type="dcterms:W3CDTF">2025-07-17T14:17:00Z</dcterms:modified>
</cp:coreProperties>
</file>