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2400"/>
            <a:ext cx="9144000" cy="31242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433" y="2971800"/>
            <a:ext cx="9115567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668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kabuafka</cp:lastModifiedBy>
  <cp:revision>14</cp:revision>
  <dcterms:created xsi:type="dcterms:W3CDTF">2025-07-05T01:01:30Z</dcterms:created>
  <dcterms:modified xsi:type="dcterms:W3CDTF">2025-07-17T14:22:05Z</dcterms:modified>
</cp:coreProperties>
</file>