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575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kabuafka</cp:lastModifiedBy>
  <cp:revision>15</cp:revision>
  <dcterms:created xsi:type="dcterms:W3CDTF">2025-07-05T01:01:30Z</dcterms:created>
  <dcterms:modified xsi:type="dcterms:W3CDTF">2025-07-17T14:24:18Z</dcterms:modified>
</cp:coreProperties>
</file>