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pPr/>
              <a:t>8/9/2025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466725"/>
            <a:ext cx="7086600" cy="6261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4</cp:revision>
  <dcterms:created xsi:type="dcterms:W3CDTF">2025-07-05T01:01:30Z</dcterms:created>
  <dcterms:modified xsi:type="dcterms:W3CDTF">2025-08-09T16:05:45Z</dcterms:modified>
</cp:coreProperties>
</file>